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39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17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10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72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65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08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16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50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01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9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3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78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81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94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37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72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84ED-DBB0-404E-952B-7FECA7ADCAB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C900-7D33-43AA-9002-9BFE2D6B08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945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AFBFF-3BB4-43F3-A744-61FC96A03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Helikopter verpakking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30C474-95D4-44BB-9AB3-4653DB516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Joep Reijnen MTD1a4</a:t>
            </a:r>
          </a:p>
        </p:txBody>
      </p:sp>
    </p:spTree>
    <p:extLst>
      <p:ext uri="{BB962C8B-B14F-4D97-AF65-F5344CB8AC3E}">
        <p14:creationId xmlns:p14="http://schemas.microsoft.com/office/powerpoint/2010/main" val="1337144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A644B-2C04-4138-AF71-B0452875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5B3048-E6DD-4C5A-A915-3EB411BA8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3772" r="39847" b="2364"/>
          <a:stretch/>
        </p:blipFill>
        <p:spPr>
          <a:xfrm>
            <a:off x="7895118" y="1733061"/>
            <a:ext cx="3511861" cy="470384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8013347-1DFB-464E-B600-7C25E7C99401}"/>
              </a:ext>
            </a:extLst>
          </p:cNvPr>
          <p:cNvCxnSpPr/>
          <p:nvPr/>
        </p:nvCxnSpPr>
        <p:spPr>
          <a:xfrm>
            <a:off x="4545496" y="2570922"/>
            <a:ext cx="3803374" cy="6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91257310-5056-469F-8F85-C9F21F64C0C8}"/>
              </a:ext>
            </a:extLst>
          </p:cNvPr>
          <p:cNvCxnSpPr>
            <a:cxnSpLocks/>
          </p:cNvCxnSpPr>
          <p:nvPr/>
        </p:nvCxnSpPr>
        <p:spPr>
          <a:xfrm>
            <a:off x="4545496" y="4399722"/>
            <a:ext cx="4015408" cy="76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FF4DDFD9-DE29-4060-A264-C2D2836486F9}"/>
              </a:ext>
            </a:extLst>
          </p:cNvPr>
          <p:cNvSpPr txBox="1"/>
          <p:nvPr/>
        </p:nvSpPr>
        <p:spPr>
          <a:xfrm>
            <a:off x="2994991" y="2208146"/>
            <a:ext cx="237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plexiglas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4968447-5958-488E-A023-84055B6600D7}"/>
              </a:ext>
            </a:extLst>
          </p:cNvPr>
          <p:cNvSpPr txBox="1"/>
          <p:nvPr/>
        </p:nvSpPr>
        <p:spPr>
          <a:xfrm>
            <a:off x="3790122" y="4030676"/>
            <a:ext cx="178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hout</a:t>
            </a:r>
          </a:p>
        </p:txBody>
      </p:sp>
    </p:spTree>
    <p:extLst>
      <p:ext uri="{BB962C8B-B14F-4D97-AF65-F5344CB8AC3E}">
        <p14:creationId xmlns:p14="http://schemas.microsoft.com/office/powerpoint/2010/main" val="207071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3FBC5-CDBF-4693-8A6C-DAC16C64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5F1992-D65F-4A2F-91AF-7FD802626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17" t="21628" r="27609" b="14766"/>
          <a:stretch/>
        </p:blipFill>
        <p:spPr>
          <a:xfrm>
            <a:off x="7768954" y="1759566"/>
            <a:ext cx="3574348" cy="47038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60DC0E4-CACF-4AEA-B3B8-CFCD7932B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47" t="33228" r="28044" b="33325"/>
          <a:stretch/>
        </p:blipFill>
        <p:spPr>
          <a:xfrm>
            <a:off x="5988820" y="1000129"/>
            <a:ext cx="1484243" cy="5463279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D822A2C-DCCD-4534-824C-2A6AF308DF07}"/>
              </a:ext>
            </a:extLst>
          </p:cNvPr>
          <p:cNvCxnSpPr/>
          <p:nvPr/>
        </p:nvCxnSpPr>
        <p:spPr>
          <a:xfrm flipV="1">
            <a:off x="3048000" y="2097088"/>
            <a:ext cx="3682941" cy="659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22403F6-077D-4C88-8353-47F73D3A9E5B}"/>
              </a:ext>
            </a:extLst>
          </p:cNvPr>
          <p:cNvCxnSpPr/>
          <p:nvPr/>
        </p:nvCxnSpPr>
        <p:spPr>
          <a:xfrm flipV="1">
            <a:off x="3829878" y="4916557"/>
            <a:ext cx="2901063" cy="503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5A7B86D4-DEEB-4AFA-8F09-0D8123B16F7F}"/>
              </a:ext>
            </a:extLst>
          </p:cNvPr>
          <p:cNvSpPr txBox="1"/>
          <p:nvPr/>
        </p:nvSpPr>
        <p:spPr>
          <a:xfrm>
            <a:off x="1252330" y="2426770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lasersnijden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45BC1BC-B913-4A7F-B24B-23E0CD40762D}"/>
              </a:ext>
            </a:extLst>
          </p:cNvPr>
          <p:cNvSpPr txBox="1"/>
          <p:nvPr/>
        </p:nvSpPr>
        <p:spPr>
          <a:xfrm>
            <a:off x="2895600" y="5035826"/>
            <a:ext cx="169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lijmen</a:t>
            </a:r>
          </a:p>
        </p:txBody>
      </p:sp>
    </p:spTree>
    <p:extLst>
      <p:ext uri="{BB962C8B-B14F-4D97-AF65-F5344CB8AC3E}">
        <p14:creationId xmlns:p14="http://schemas.microsoft.com/office/powerpoint/2010/main" val="49310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563EB-C048-49F2-8125-2EC018EB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prototype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32444B7-3325-4143-B5A5-AE094D4ED43B}"/>
              </a:ext>
            </a:extLst>
          </p:cNvPr>
          <p:cNvSpPr txBox="1"/>
          <p:nvPr/>
        </p:nvSpPr>
        <p:spPr>
          <a:xfrm>
            <a:off x="1356623" y="2787154"/>
            <a:ext cx="7606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Stevig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Strak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opvallend</a:t>
            </a:r>
          </a:p>
        </p:txBody>
      </p:sp>
    </p:spTree>
    <p:extLst>
      <p:ext uri="{BB962C8B-B14F-4D97-AF65-F5344CB8AC3E}">
        <p14:creationId xmlns:p14="http://schemas.microsoft.com/office/powerpoint/2010/main" val="414058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953DD-8AE5-4CDF-9F94-C75F699E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BBE73-3ABB-4079-899A-84A8F5E7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  <a:p>
            <a:r>
              <a:rPr lang="nl-NL" dirty="0"/>
              <a:t>Schetsen </a:t>
            </a:r>
          </a:p>
          <a:p>
            <a:r>
              <a:rPr lang="nl-NL" dirty="0"/>
              <a:t>Concept</a:t>
            </a:r>
          </a:p>
          <a:p>
            <a:r>
              <a:rPr lang="nl-NL" dirty="0"/>
              <a:t>Uitwerking</a:t>
            </a:r>
          </a:p>
          <a:p>
            <a:r>
              <a:rPr lang="nl-NL" dirty="0"/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293459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05863-6B53-4D0E-A16E-74940F48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pic>
        <p:nvPicPr>
          <p:cNvPr id="1026" name="Picture 2" descr="Afbeeldingsresultaat voor speelgoed porsche">
            <a:extLst>
              <a:ext uri="{FF2B5EF4-FFF2-40B4-BE49-F238E27FC236}">
                <a16:creationId xmlns:a16="http://schemas.microsoft.com/office/drawing/2014/main" id="{17BB4470-54B8-46E2-A6B6-6291C246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0" y="249867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peelgoed helikopter">
            <a:extLst>
              <a:ext uri="{FF2B5EF4-FFF2-40B4-BE49-F238E27FC236}">
                <a16:creationId xmlns:a16="http://schemas.microsoft.com/office/drawing/2014/main" id="{DC8FAB1F-CE6E-4C50-B4C1-BEF381E7F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49" y="2498669"/>
            <a:ext cx="3619499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hot wheels">
            <a:extLst>
              <a:ext uri="{FF2B5EF4-FFF2-40B4-BE49-F238E27FC236}">
                <a16:creationId xmlns:a16="http://schemas.microsoft.com/office/drawing/2014/main" id="{8182BE87-96D1-4004-9866-EDB97F3A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249867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3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EBB1C-2630-44C3-81ED-BDE6B53B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schetsen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D74954-FD7E-494F-8E56-3CA296D9B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92" y="1184141"/>
            <a:ext cx="6740454" cy="50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AD5B8B3-D6F0-447B-80A7-76ED83B0E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1" y="599660"/>
            <a:ext cx="7544905" cy="56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4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F65C30D-58FE-46A5-BB21-7C86C6662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8" y="337930"/>
            <a:ext cx="8242852" cy="61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3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C719BC-57EE-4ED2-96CE-9FCE4DCBD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299208"/>
            <a:ext cx="8348870" cy="6259583"/>
          </a:xfrm>
        </p:spPr>
      </p:pic>
    </p:spTree>
    <p:extLst>
      <p:ext uri="{BB962C8B-B14F-4D97-AF65-F5344CB8AC3E}">
        <p14:creationId xmlns:p14="http://schemas.microsoft.com/office/powerpoint/2010/main" val="326885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10E7E5-CBB1-41DC-B2A2-D7632CF32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276456"/>
            <a:ext cx="8415131" cy="6305087"/>
          </a:xfrm>
        </p:spPr>
      </p:pic>
    </p:spTree>
    <p:extLst>
      <p:ext uri="{BB962C8B-B14F-4D97-AF65-F5344CB8AC3E}">
        <p14:creationId xmlns:p14="http://schemas.microsoft.com/office/powerpoint/2010/main" val="26956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073FC-A16D-4F2F-A344-8BF76169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1B27-94EF-4213-961E-401052329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5" t="11695" r="17186" b="6736"/>
          <a:stretch/>
        </p:blipFill>
        <p:spPr>
          <a:xfrm>
            <a:off x="662610" y="1733063"/>
            <a:ext cx="6732103" cy="4703842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BF4B0BF-EA37-4DF8-8887-14048A45FF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3772" r="39847" b="2364"/>
          <a:stretch/>
        </p:blipFill>
        <p:spPr>
          <a:xfrm>
            <a:off x="7895118" y="1733061"/>
            <a:ext cx="3511861" cy="47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35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52</TotalTime>
  <Words>24</Words>
  <Application>Microsoft Office PowerPoint</Application>
  <PresentationFormat>Breedbeeld</PresentationFormat>
  <Paragraphs>21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Helikopter verpakking</vt:lpstr>
      <vt:lpstr>inhoud</vt:lpstr>
      <vt:lpstr>opdracht</vt:lpstr>
      <vt:lpstr>schetsen</vt:lpstr>
      <vt:lpstr>PowerPoint-presentatie</vt:lpstr>
      <vt:lpstr>PowerPoint-presentatie</vt:lpstr>
      <vt:lpstr>PowerPoint-presentatie</vt:lpstr>
      <vt:lpstr>PowerPoint-presentatie</vt:lpstr>
      <vt:lpstr>concept</vt:lpstr>
      <vt:lpstr>Uitwerking</vt:lpstr>
      <vt:lpstr>uitwerking</vt:lpstr>
      <vt:lpstr>prototype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Helikopter verpakking</dc:title>
  <dc:creator>Reijnen, Joep</dc:creator>
  <cp:lastModifiedBy>Reijnen, Joep</cp:lastModifiedBy>
  <cp:revision>5</cp:revision>
  <dcterms:created xsi:type="dcterms:W3CDTF">2018-11-07T19:07:40Z</dcterms:created>
  <dcterms:modified xsi:type="dcterms:W3CDTF">2018-11-07T20:00:05Z</dcterms:modified>
</cp:coreProperties>
</file>