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55824E-1471-454A-B89D-F7A7E9E8D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950BAD-49BF-4A6D-A65E-C0D03DF15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4C5B87-0970-4E97-ADF2-1BA096593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AB9C-FF1B-4816-B631-BD7CB270E73C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A7C466-F443-4416-B0FA-30559A7E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C54664-37A9-480F-8E55-C7234497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C161-8C75-4601-A3BE-B5DC713081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438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E3142F-0087-4D3C-A343-B41DD911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84BE4F1-F81D-4CC3-9DAD-C251AC413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70C32F-A0B2-4AF1-89C2-14830F563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AB9C-FF1B-4816-B631-BD7CB270E73C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554C98-29C3-4A72-8C18-31AB5947E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73C599-16B9-4DF0-8A62-5C7C763A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C161-8C75-4601-A3BE-B5DC713081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06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E1D0242-73B8-4275-82C4-B5E11218A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36E88B7-5ABE-42C4-86AB-26107E8A3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B58386-B1EF-4FE5-888E-3D584390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AB9C-FF1B-4816-B631-BD7CB270E73C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EE033B-8CF8-4942-B065-40AE1AE89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24B5E9-7BC8-4771-932D-153CF3A7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C161-8C75-4601-A3BE-B5DC713081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43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D3D07-1B04-43A2-9B7E-CEC345197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6A45F1-353F-4F46-9C24-880D7B16D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27FF01-1A12-463D-985B-7F35EAC0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AB9C-FF1B-4816-B631-BD7CB270E73C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E2CF16-0CDF-4E24-A495-0BFED125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F2BF37-2D5C-4855-AF17-2A2D929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C161-8C75-4601-A3BE-B5DC713081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8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FFDBC-9EBD-4AD2-AD4A-AD88F6A7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09F281-D1E6-4DEA-B716-DD264BE01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FB2731-F121-4296-A8E5-8A34EB45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AB9C-FF1B-4816-B631-BD7CB270E73C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E3AA24-8559-4464-B063-717FE045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41693D-C18C-4268-A117-3F145AC5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C161-8C75-4601-A3BE-B5DC713081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7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E0DCD-585A-4CAC-A2EE-B5594811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01EE14-E0D8-41B7-B3CE-63A988EAC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834154-E13F-4637-9E48-C141FA949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52F5D3-1EA4-4257-9B2C-C553C0F2C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AB9C-FF1B-4816-B631-BD7CB270E73C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2C85FD-876C-4ACD-BE26-D15939CD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84E8D18-51B0-44F6-B4AF-70BD81E1E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C161-8C75-4601-A3BE-B5DC713081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20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CB4F9-086B-4563-BE90-31D3639B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7E3683-198D-4BE6-B5DC-35498246A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B101D9-F9DF-401B-98ED-D3845ADC3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FB0FDEF-C0DF-47B6-9856-4BA9A08B5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226D9D-F306-4772-AA7D-8960B5FBA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C6AE7F1-119F-411B-A5F1-978806266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AB9C-FF1B-4816-B631-BD7CB270E73C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9786DE1-0ECE-4AC4-88F1-0D9E3670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1AC6AB8-AD70-44EA-ACCB-F6D9F97C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C161-8C75-4601-A3BE-B5DC713081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49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D88DA-6C5F-477B-B118-06B62553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22A9F5-D912-429A-B17A-169D8EFD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AB9C-FF1B-4816-B631-BD7CB270E73C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D43E0B7-FDF9-428D-A6DE-AC5AE136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EDE5974-CCAD-4997-90D9-09A57B98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C161-8C75-4601-A3BE-B5DC713081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62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773742-BE2B-44BF-819F-B894AFC5A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AB9C-FF1B-4816-B631-BD7CB270E73C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5C5722-8AFB-467A-8EF2-CB3A3ED6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070E42-4F42-4676-B9DB-15F0385F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C161-8C75-4601-A3BE-B5DC713081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27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8A196-DEBA-40DB-B611-F7F7AE0E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1DBA0F-5A44-42D7-94BE-DD80B8901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AD4835-B6B2-435F-91F3-47124BEC1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9BEA89-0544-49F0-8369-49F5535D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AB9C-FF1B-4816-B631-BD7CB270E73C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1181FC-5CAA-4778-8F95-CA4D2BF1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AD248E-DE3B-416E-9E68-F2E12FA8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C161-8C75-4601-A3BE-B5DC713081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28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BA3FF-57AD-443A-8CB0-8CE5F753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AE8CE6F-0278-49BC-B244-C6492FD5C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6F32DA8-EF46-4C7F-9E1D-2EA04789A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9E6802-D08B-4D63-B2DC-0C2BB293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AB9C-FF1B-4816-B631-BD7CB270E73C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A7EF21-82AB-4B9F-8A81-869F213AC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FA82C0-21CF-4A83-9CAC-D1FF6A2C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C161-8C75-4601-A3BE-B5DC713081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56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59F62D0-2934-475F-B556-AF753B64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B9ECAD-0068-4F52-9D98-2663A3074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62B491-E58B-4A66-9659-317A89619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7AB9C-FF1B-4816-B631-BD7CB270E73C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E70A8C-52C4-4BE2-AC22-5B045123C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A38F2E-AE1C-4974-B428-DD39F654E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1C161-8C75-4601-A3BE-B5DC713081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20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gital Book Printing - Canon Europe - Canon Europe">
            <a:extLst>
              <a:ext uri="{FF2B5EF4-FFF2-40B4-BE49-F238E27FC236}">
                <a16:creationId xmlns:a16="http://schemas.microsoft.com/office/drawing/2014/main" id="{B3110730-58E7-4B03-91D1-6D95E3E47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6B206D0-3156-44CB-B012-47E6F032F7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Opbergsysteem school/werk spullen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EB60DF5-F047-465B-8CAF-2A57561B39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Joep Reijnen | MTD4A4</a:t>
            </a:r>
          </a:p>
        </p:txBody>
      </p:sp>
    </p:spTree>
    <p:extLst>
      <p:ext uri="{BB962C8B-B14F-4D97-AF65-F5344CB8AC3E}">
        <p14:creationId xmlns:p14="http://schemas.microsoft.com/office/powerpoint/2010/main" val="346707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8CC66E84-2B42-463F-8329-75BA0D521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42D45E-9EAC-481E-8E48-BD51652F1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582" y="479608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dirty="0"/>
              <a:t>Het </a:t>
            </a:r>
            <a:r>
              <a:rPr lang="en-US" sz="5400" dirty="0" err="1"/>
              <a:t>uiteindelijk</a:t>
            </a:r>
            <a:r>
              <a:rPr lang="en-US" sz="5400" dirty="0"/>
              <a:t> concept</a:t>
            </a:r>
            <a:br>
              <a:rPr lang="en-US" sz="5400" dirty="0"/>
            </a:br>
            <a:br>
              <a:rPr lang="en-US" sz="5400" dirty="0"/>
            </a:br>
            <a:r>
              <a:rPr lang="en-US" sz="2700" dirty="0"/>
              <a:t>- laptop </a:t>
            </a:r>
            <a:r>
              <a:rPr lang="en-US" sz="2700" dirty="0" err="1"/>
              <a:t>vak</a:t>
            </a:r>
            <a:r>
              <a:rPr lang="en-US" sz="2700" dirty="0"/>
              <a:t> met </a:t>
            </a:r>
            <a:r>
              <a:rPr lang="en-US" sz="2700" dirty="0" err="1"/>
              <a:t>stof</a:t>
            </a:r>
            <a:r>
              <a:rPr lang="en-US" sz="2700" dirty="0"/>
              <a:t> </a:t>
            </a:r>
            <a:r>
              <a:rPr lang="en-US" sz="2700" dirty="0" err="1"/>
              <a:t>uitgerust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- </a:t>
            </a:r>
            <a:r>
              <a:rPr lang="en-US" sz="2700" dirty="0" err="1"/>
              <a:t>stekkerdoos</a:t>
            </a:r>
            <a:br>
              <a:rPr lang="en-US" sz="2700" dirty="0"/>
            </a:br>
            <a:r>
              <a:rPr lang="en-US" sz="2700" dirty="0"/>
              <a:t>etui, </a:t>
            </a:r>
            <a:r>
              <a:rPr lang="en-US" sz="2700" dirty="0" err="1"/>
              <a:t>muis</a:t>
            </a:r>
            <a:r>
              <a:rPr lang="en-US" sz="2700" dirty="0"/>
              <a:t>, </a:t>
            </a:r>
            <a:r>
              <a:rPr lang="en-US" sz="2700" dirty="0" err="1"/>
              <a:t>muismat</a:t>
            </a:r>
            <a:r>
              <a:rPr lang="en-US" sz="2700" dirty="0"/>
              <a:t>, </a:t>
            </a:r>
            <a:r>
              <a:rPr lang="en-US" sz="2700" dirty="0" err="1"/>
              <a:t>oplader</a:t>
            </a:r>
            <a:r>
              <a:rPr lang="en-US" sz="2700" dirty="0"/>
              <a:t> </a:t>
            </a:r>
            <a:r>
              <a:rPr lang="en-US" sz="2700" dirty="0" err="1"/>
              <a:t>vakken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- </a:t>
            </a:r>
            <a:r>
              <a:rPr lang="en-US" sz="2700" dirty="0" err="1"/>
              <a:t>Boeken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- </a:t>
            </a:r>
            <a:r>
              <a:rPr lang="en-US" sz="2700" dirty="0" err="1"/>
              <a:t>bouwpakket</a:t>
            </a:r>
            <a:endParaRPr lang="en-US" sz="36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oto">
            <a:extLst>
              <a:ext uri="{FF2B5EF4-FFF2-40B4-BE49-F238E27FC236}">
                <a16:creationId xmlns:a16="http://schemas.microsoft.com/office/drawing/2014/main" id="{39D5E17B-8B9A-426B-B739-BB62EB63F2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/>
          <a:stretch/>
        </p:blipFill>
        <p:spPr bwMode="auto">
          <a:xfrm>
            <a:off x="5922492" y="928201"/>
            <a:ext cx="5536001" cy="49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AE484-57EE-47BE-B212-32BC0B08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Kostprijs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0019370-BA40-4A1F-955D-149FB45B8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80" t="11294" r="3646" b="1589"/>
          <a:stretch/>
        </p:blipFill>
        <p:spPr>
          <a:xfrm>
            <a:off x="577655" y="1367160"/>
            <a:ext cx="11036689" cy="4643022"/>
          </a:xfrm>
        </p:spPr>
      </p:pic>
    </p:spTree>
    <p:extLst>
      <p:ext uri="{BB962C8B-B14F-4D97-AF65-F5344CB8AC3E}">
        <p14:creationId xmlns:p14="http://schemas.microsoft.com/office/powerpoint/2010/main" val="1354393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to">
            <a:extLst>
              <a:ext uri="{FF2B5EF4-FFF2-40B4-BE49-F238E27FC236}">
                <a16:creationId xmlns:a16="http://schemas.microsoft.com/office/drawing/2014/main" id="{C7750B59-3F76-40A6-986A-7F416349B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1" b="261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FB781E-A126-4801-AE32-C3B5BF0B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Einde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57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3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0313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0CBA2-CEE5-48CF-9940-8D3242DB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Het probleem</a:t>
            </a:r>
          </a:p>
        </p:txBody>
      </p:sp>
      <p:pic>
        <p:nvPicPr>
          <p:cNvPr id="6146" name="Picture 2" descr="Steps to solve any problem - Lifeskills">
            <a:extLst>
              <a:ext uri="{FF2B5EF4-FFF2-40B4-BE49-F238E27FC236}">
                <a16:creationId xmlns:a16="http://schemas.microsoft.com/office/drawing/2014/main" id="{E5357658-743E-4B93-90EA-B96CA469C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76" b="-1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F765BC-70D2-4D63-9CD9-4DA4146AE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nl-NL" sz="3200" dirty="0">
                <a:solidFill>
                  <a:srgbClr val="FFFFFF"/>
                </a:solidFill>
              </a:rPr>
              <a:t>Enquête</a:t>
            </a:r>
          </a:p>
          <a:p>
            <a:pPr lvl="1"/>
            <a:r>
              <a:rPr lang="nl-NL" sz="2000" dirty="0">
                <a:solidFill>
                  <a:srgbClr val="FFFFFF"/>
                </a:solidFill>
              </a:rPr>
              <a:t>Moeite met organisatie</a:t>
            </a:r>
          </a:p>
          <a:p>
            <a:pPr lvl="1"/>
            <a:r>
              <a:rPr lang="nl-NL" sz="2000" dirty="0">
                <a:solidFill>
                  <a:srgbClr val="FFFFFF"/>
                </a:solidFill>
              </a:rPr>
              <a:t>Jongeren</a:t>
            </a:r>
          </a:p>
          <a:p>
            <a:pPr lvl="1"/>
            <a:r>
              <a:rPr lang="nl-NL" sz="2000" dirty="0">
                <a:solidFill>
                  <a:srgbClr val="FFFFFF"/>
                </a:solidFill>
              </a:rPr>
              <a:t>Nu redelijk primitief</a:t>
            </a:r>
          </a:p>
        </p:txBody>
      </p:sp>
    </p:spTree>
    <p:extLst>
      <p:ext uri="{BB962C8B-B14F-4D97-AF65-F5344CB8AC3E}">
        <p14:creationId xmlns:p14="http://schemas.microsoft.com/office/powerpoint/2010/main" val="289198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at is een doelgroep?">
            <a:extLst>
              <a:ext uri="{FF2B5EF4-FFF2-40B4-BE49-F238E27FC236}">
                <a16:creationId xmlns:a16="http://schemas.microsoft.com/office/drawing/2014/main" id="{D3383A1A-7E6A-4A9C-A4AE-F66BEFE98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9" b="23308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31E9D0-9C0B-4617-83A5-62F40669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nl-NL" sz="1800"/>
              <a:t>Doelgroep</a:t>
            </a:r>
          </a:p>
          <a:p>
            <a:pPr lvl="1"/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Mijn doelgroep is jongeren van 16 t/m 25 jaar.</a:t>
            </a:r>
          </a:p>
          <a:p>
            <a:pPr lvl="1"/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Deze mensen zijn ook allemaal scholieren. Ongeveer 90% van deze scholieren zit op een vervolgopleiding. </a:t>
            </a:r>
          </a:p>
          <a:p>
            <a:pPr lvl="1"/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deze 90% zit de helft op een HBO opleiding en de andere helft op een MBO opleiding.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gemiddeld aantal boeken dat ze hebben is ligt tussen de 5 en 10 boeken.</a:t>
            </a:r>
          </a:p>
          <a:p>
            <a:pPr lvl="1"/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7B5A19-865F-4ED1-ABB6-6B4DF76A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nl-NL" sz="3600"/>
              <a:t>Enquête</a:t>
            </a:r>
          </a:p>
        </p:txBody>
      </p:sp>
    </p:spTree>
    <p:extLst>
      <p:ext uri="{BB962C8B-B14F-4D97-AF65-F5344CB8AC3E}">
        <p14:creationId xmlns:p14="http://schemas.microsoft.com/office/powerpoint/2010/main" val="375662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Welke eisen stellen je 9 Ikken aan je goede voornemens? | De  GelukkigVrijgezel-coach">
            <a:extLst>
              <a:ext uri="{FF2B5EF4-FFF2-40B4-BE49-F238E27FC236}">
                <a16:creationId xmlns:a16="http://schemas.microsoft.com/office/drawing/2014/main" id="{26C2A894-A6CC-4924-91FA-0E11EF9A2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9" r="17840" b="2103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54F04F-26F6-4764-8100-596A698CC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l-NL" sz="2800"/>
              <a:t>Enquête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262397-664B-437A-A52F-022BDE3A8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nl-NL" sz="1400"/>
              <a:t>Wensen</a:t>
            </a:r>
          </a:p>
          <a:p>
            <a:pPr lvl="1"/>
            <a:r>
              <a:rPr lang="nl-NL" sz="1400"/>
              <a:t>Opbergspullen naast de boeken</a:t>
            </a:r>
          </a:p>
          <a:p>
            <a:pPr lvl="2"/>
            <a:r>
              <a:rPr lang="nl-NL" sz="1400"/>
              <a:t>Agenda</a:t>
            </a:r>
          </a:p>
          <a:p>
            <a:pPr lvl="2"/>
            <a:r>
              <a:rPr lang="nl-NL" sz="1400"/>
              <a:t>Oortjes</a:t>
            </a:r>
          </a:p>
          <a:p>
            <a:pPr lvl="2"/>
            <a:r>
              <a:rPr lang="nl-NL" sz="1400"/>
              <a:t>Rekenmachine</a:t>
            </a:r>
          </a:p>
          <a:p>
            <a:pPr lvl="2"/>
            <a:r>
              <a:rPr lang="nl-NL" sz="1400"/>
              <a:t>Laptop</a:t>
            </a:r>
          </a:p>
          <a:p>
            <a:pPr lvl="2"/>
            <a:r>
              <a:rPr lang="nl-NL" sz="1400"/>
              <a:t>Etc.</a:t>
            </a:r>
          </a:p>
          <a:p>
            <a:pPr lvl="1"/>
            <a:r>
              <a:rPr lang="nl-NL" sz="1400"/>
              <a:t>Verplaatsbaar</a:t>
            </a:r>
          </a:p>
          <a:p>
            <a:pPr lvl="1"/>
            <a:r>
              <a:rPr lang="nl-NL" sz="1400"/>
              <a:t>Niet groter dan 800 x 800 x 800 mm</a:t>
            </a:r>
          </a:p>
          <a:p>
            <a:pPr lvl="1"/>
            <a:r>
              <a:rPr lang="nl-NL" sz="1400"/>
              <a:t>PVE</a:t>
            </a:r>
          </a:p>
        </p:txBody>
      </p:sp>
    </p:spTree>
    <p:extLst>
      <p:ext uri="{BB962C8B-B14F-4D97-AF65-F5344CB8AC3E}">
        <p14:creationId xmlns:p14="http://schemas.microsoft.com/office/powerpoint/2010/main" val="73392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lles over het Pakket van Eisen | MT Integraal">
            <a:extLst>
              <a:ext uri="{FF2B5EF4-FFF2-40B4-BE49-F238E27FC236}">
                <a16:creationId xmlns:a16="http://schemas.microsoft.com/office/drawing/2014/main" id="{951B3F12-CC77-474F-B06E-BE29381E5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0FC54A-27BF-48DC-8986-87B90677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nl-NL" sz="3600"/>
              <a:t>PVE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DC963F-DF81-4EC8-918B-B0C44A6C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1.1.1. Stevig genoeg om 10 kilo te dragen.</a:t>
            </a:r>
          </a:p>
          <a:p>
            <a:pPr marL="0" indent="0">
              <a:buNone/>
            </a:pPr>
            <a:r>
              <a:rPr lang="nl-NL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1.3.2. de kostprijs mag niet hoger zijn dan 59,64 euro.</a:t>
            </a:r>
          </a:p>
          <a:p>
            <a:pPr marL="0" indent="0">
              <a:buNone/>
            </a:pPr>
            <a:r>
              <a:rPr lang="nl-NL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1.3.3. er mogen geen scherpe randen aan zitten.</a:t>
            </a:r>
          </a:p>
          <a:p>
            <a:pPr marL="0" indent="0">
              <a:buNone/>
            </a:pPr>
            <a:endParaRPr lang="nl-NL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44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521DD34-C6F2-4402-9A01-962807DB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67A785-BD1A-487F-9924-21D266A4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5154508" cy="1293028"/>
          </a:xfrm>
        </p:spPr>
        <p:txBody>
          <a:bodyPr>
            <a:normAutofit/>
          </a:bodyPr>
          <a:lstStyle/>
          <a:p>
            <a:r>
              <a:rPr lang="nl-NL" sz="4000" dirty="0"/>
              <a:t>Concurrentie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E21390-30B0-4717-807F-0A70C0762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5154507" cy="4024125"/>
          </a:xfrm>
        </p:spPr>
        <p:txBody>
          <a:bodyPr>
            <a:normAutofit/>
          </a:bodyPr>
          <a:lstStyle/>
          <a:p>
            <a:r>
              <a:rPr lang="nl-NL" sz="2000" dirty="0"/>
              <a:t>Nu nog niks specifieks</a:t>
            </a:r>
          </a:p>
          <a:p>
            <a:r>
              <a:rPr lang="nl-NL" sz="2000" dirty="0"/>
              <a:t>Huidige primitieve oplossingen</a:t>
            </a:r>
          </a:p>
        </p:txBody>
      </p:sp>
      <p:pic>
        <p:nvPicPr>
          <p:cNvPr id="6" name="Afbeelding 5" descr="Petite Amélie boekenkist / opbergkist voor de kinderkamer of speelhoek.">
            <a:extLst>
              <a:ext uri="{FF2B5EF4-FFF2-40B4-BE49-F238E27FC236}">
                <a16:creationId xmlns:a16="http://schemas.microsoft.com/office/drawing/2014/main" id="{CCAF505D-EE7A-4D1C-878B-52CB700F00B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r="11797" b="3"/>
          <a:stretch/>
        </p:blipFill>
        <p:spPr bwMode="auto">
          <a:xfrm>
            <a:off x="6417733" y="10"/>
            <a:ext cx="3270176" cy="3933487"/>
          </a:xfrm>
          <a:prstGeom prst="rect">
            <a:avLst/>
          </a:prstGeom>
          <a:noFill/>
        </p:spPr>
      </p:pic>
      <p:pic>
        <p:nvPicPr>
          <p:cNvPr id="4" name="Afbeelding 3" descr="Teak boekenkast - Indoteak">
            <a:extLst>
              <a:ext uri="{FF2B5EF4-FFF2-40B4-BE49-F238E27FC236}">
                <a16:creationId xmlns:a16="http://schemas.microsoft.com/office/drawing/2014/main" id="{5F2B2E91-39D5-4E40-9842-CB8722CE2DE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r="3579" b="3"/>
          <a:stretch/>
        </p:blipFill>
        <p:spPr bwMode="auto">
          <a:xfrm>
            <a:off x="9782174" y="10"/>
            <a:ext cx="2409826" cy="3933486"/>
          </a:xfrm>
          <a:prstGeom prst="rect">
            <a:avLst/>
          </a:prstGeom>
          <a:noFill/>
        </p:spPr>
      </p:pic>
      <p:pic>
        <p:nvPicPr>
          <p:cNvPr id="5" name="Afbeelding 4" descr="bol.com | Fula bureau 4 lades wit.">
            <a:extLst>
              <a:ext uri="{FF2B5EF4-FFF2-40B4-BE49-F238E27FC236}">
                <a16:creationId xmlns:a16="http://schemas.microsoft.com/office/drawing/2014/main" id="{14C34828-10EE-4BF9-A199-6C0EE97552E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9" r="2" b="14656"/>
          <a:stretch/>
        </p:blipFill>
        <p:spPr bwMode="auto">
          <a:xfrm>
            <a:off x="6417734" y="4019724"/>
            <a:ext cx="5774266" cy="283827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0103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35F886-1102-4486-830A-34F41439C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EFD1BC-7AD4-41EC-8E11-4E5E8AC54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0E5C8B-3874-4B3C-BAD4-9EFE85FEA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DA6224-9378-452F-A53A-DD0BF1972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DE869DF-C006-49F7-B9FF-0317F64E9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200C16-6204-4580-AB37-7E94176D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DE7603-6DD0-4DB6-88FC-5402B9D4A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Afbeelding 5" descr="EKET Kastencombinatie met poten, wit. Koop hier - IKEA">
            <a:extLst>
              <a:ext uri="{FF2B5EF4-FFF2-40B4-BE49-F238E27FC236}">
                <a16:creationId xmlns:a16="http://schemas.microsoft.com/office/drawing/2014/main" id="{8969CC12-1DBB-4A21-B7E9-3ABA2DDACC2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9" r="-2" b="-2"/>
          <a:stretch/>
        </p:blipFill>
        <p:spPr bwMode="auto">
          <a:xfrm>
            <a:off x="603504" y="417317"/>
            <a:ext cx="3549663" cy="3157838"/>
          </a:xfrm>
          <a:prstGeom prst="rect">
            <a:avLst/>
          </a:prstGeom>
          <a:noFill/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75C268C-D419-4123-9FAD-0E2B7F9EE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584794"/>
            <a:ext cx="304800" cy="429768"/>
            <a:chOff x="215328" y="-46937"/>
            <a:chExt cx="304800" cy="277384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A7E309C-A3BD-432E-8CB5-F0B642528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F1F621C-4533-4835-ADE2-372F2763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EFC8245-5168-4DAF-930D-09A7BDDA6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192ED34-5046-4043-AEF8-2DF7C4806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Afbeelding 3" descr="Pimp It: Ikea kastjes. | Polder Beauty">
            <a:extLst>
              <a:ext uri="{FF2B5EF4-FFF2-40B4-BE49-F238E27FC236}">
                <a16:creationId xmlns:a16="http://schemas.microsoft.com/office/drawing/2014/main" id="{4F1955D8-ADF3-4CD3-B39C-9DA6F6D9FC3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" r="-2" b="6346"/>
          <a:stretch/>
        </p:blipFill>
        <p:spPr bwMode="auto">
          <a:xfrm>
            <a:off x="4280448" y="406043"/>
            <a:ext cx="3549663" cy="3162873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Afbeelding 4" descr="≥ Besta kastje wit van Ikea - Kasten | Overige - Marktplaats.nl">
            <a:extLst>
              <a:ext uri="{FF2B5EF4-FFF2-40B4-BE49-F238E27FC236}">
                <a16:creationId xmlns:a16="http://schemas.microsoft.com/office/drawing/2014/main" id="{54F4891C-1493-41B2-9C7D-48399B8F040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r="14248" b="1"/>
          <a:stretch/>
        </p:blipFill>
        <p:spPr bwMode="auto">
          <a:xfrm>
            <a:off x="7949294" y="406043"/>
            <a:ext cx="3549663" cy="3162873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F2AB03F-B531-40D2-93DB-6947DC62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50664" cy="2129586"/>
          </a:xfrm>
          <a:noFill/>
        </p:spPr>
        <p:txBody>
          <a:bodyPr anchor="t">
            <a:normAutofit/>
          </a:bodyPr>
          <a:lstStyle/>
          <a:p>
            <a:r>
              <a:rPr lang="nl-NL" sz="4800">
                <a:solidFill>
                  <a:schemeClr val="bg1"/>
                </a:solidFill>
              </a:rPr>
              <a:t>Ikea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4A3090-D9CC-4E1A-AD9C-688C1E76E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4018143"/>
            <a:ext cx="5994666" cy="2129599"/>
          </a:xfrm>
          <a:noFill/>
        </p:spPr>
        <p:txBody>
          <a:bodyPr anchor="t">
            <a:normAutofit/>
          </a:bodyPr>
          <a:lstStyle/>
          <a:p>
            <a:r>
              <a:rPr lang="nl-NL" sz="1800" dirty="0">
                <a:solidFill>
                  <a:schemeClr val="bg1"/>
                </a:solidFill>
              </a:rPr>
              <a:t>Dit bedrijf komt het dichtst bij</a:t>
            </a:r>
          </a:p>
          <a:p>
            <a:r>
              <a:rPr lang="nl-NL" sz="1800" dirty="0">
                <a:solidFill>
                  <a:schemeClr val="bg1"/>
                </a:solidFill>
              </a:rPr>
              <a:t>Mijn inspiratie</a:t>
            </a:r>
          </a:p>
        </p:txBody>
      </p:sp>
    </p:spTree>
    <p:extLst>
      <p:ext uri="{BB962C8B-B14F-4D97-AF65-F5344CB8AC3E}">
        <p14:creationId xmlns:p14="http://schemas.microsoft.com/office/powerpoint/2010/main" val="369758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BA1853-7567-42D1-95D9-F12E1AA4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Concept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- </a:t>
            </a:r>
            <a:r>
              <a:rPr lang="en-US" sz="2800" dirty="0" err="1">
                <a:solidFill>
                  <a:srgbClr val="FFFFFF"/>
                </a:solidFill>
              </a:rPr>
              <a:t>vakken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- </a:t>
            </a:r>
            <a:r>
              <a:rPr lang="en-US" sz="2800" dirty="0" err="1">
                <a:solidFill>
                  <a:srgbClr val="FFFFFF"/>
                </a:solidFill>
              </a:rPr>
              <a:t>minimalistisch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- </a:t>
            </a:r>
            <a:r>
              <a:rPr lang="en-US" sz="2800" dirty="0" err="1">
                <a:solidFill>
                  <a:srgbClr val="FFFFFF"/>
                </a:solidFill>
              </a:rPr>
              <a:t>universeel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to">
            <a:extLst>
              <a:ext uri="{FF2B5EF4-FFF2-40B4-BE49-F238E27FC236}">
                <a16:creationId xmlns:a16="http://schemas.microsoft.com/office/drawing/2014/main" id="{5D0C01D2-74ED-4F90-AE39-2977D18C98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472484-E0C3-458E-B0D3-8AECA161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658" y="1103447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dirty="0" err="1"/>
              <a:t>Morfologisch</a:t>
            </a:r>
            <a:r>
              <a:rPr lang="en-US" sz="5400" dirty="0"/>
              <a:t> </a:t>
            </a:r>
            <a:r>
              <a:rPr lang="en-US" sz="5400" dirty="0" err="1"/>
              <a:t>overzicht</a:t>
            </a:r>
            <a:br>
              <a:rPr lang="en-US" sz="5400" dirty="0"/>
            </a:br>
            <a:br>
              <a:rPr lang="en-US" sz="5400" dirty="0"/>
            </a:br>
            <a:r>
              <a:rPr lang="en-US" sz="3200" dirty="0"/>
              <a:t>-</a:t>
            </a:r>
            <a:r>
              <a:rPr lang="en-US" sz="2700" dirty="0"/>
              <a:t>MDF</a:t>
            </a:r>
            <a:br>
              <a:rPr lang="en-US" sz="2700" dirty="0"/>
            </a:br>
            <a:br>
              <a:rPr lang="en-US" sz="3200" dirty="0"/>
            </a:br>
            <a:r>
              <a:rPr lang="en-US" sz="2700" dirty="0"/>
              <a:t>- </a:t>
            </a:r>
            <a:r>
              <a:rPr lang="en-US" sz="2700" dirty="0" err="1"/>
              <a:t>schroeven</a:t>
            </a:r>
            <a:r>
              <a:rPr lang="en-US" sz="2700" dirty="0"/>
              <a:t> + </a:t>
            </a:r>
            <a:r>
              <a:rPr lang="en-US" sz="2700" dirty="0" err="1"/>
              <a:t>houtlijm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- </a:t>
            </a:r>
            <a:r>
              <a:rPr lang="en-US" sz="2700" dirty="0" err="1"/>
              <a:t>groefverbinding</a:t>
            </a:r>
            <a:endParaRPr lang="en-US" sz="32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oto">
            <a:extLst>
              <a:ext uri="{FF2B5EF4-FFF2-40B4-BE49-F238E27FC236}">
                <a16:creationId xmlns:a16="http://schemas.microsoft.com/office/drawing/2014/main" id="{145FF790-EC51-46CC-9333-E0B097C99A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r="-3" b="-3"/>
          <a:stretch/>
        </p:blipFill>
        <p:spPr bwMode="auto">
          <a:xfrm>
            <a:off x="5922492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650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220</Words>
  <Application>Microsoft Office PowerPoint</Application>
  <PresentationFormat>Breedbeeld</PresentationFormat>
  <Paragraphs>39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Opbergsysteem school/werk spullen</vt:lpstr>
      <vt:lpstr>Het probleem</vt:lpstr>
      <vt:lpstr>Enquête</vt:lpstr>
      <vt:lpstr>Enquête</vt:lpstr>
      <vt:lpstr>PVE</vt:lpstr>
      <vt:lpstr>Concurrentie</vt:lpstr>
      <vt:lpstr>Ikea </vt:lpstr>
      <vt:lpstr>Concept - vakken - minimalistisch - universeel</vt:lpstr>
      <vt:lpstr>Morfologisch overzicht  -MDF  - schroeven + houtlijm  - groefverbinding</vt:lpstr>
      <vt:lpstr>Het uiteindelijk concept  - laptop vak met stof uitgerust  - stekkerdoos etui, muis, muismat, oplader vakken  - Boeken  - bouwpakket</vt:lpstr>
      <vt:lpstr>Kostprijs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Opbergsysteem school/werk spullen</dc:title>
  <dc:creator>Reijnen, Joep</dc:creator>
  <cp:lastModifiedBy>Reijnen, Joep</cp:lastModifiedBy>
  <cp:revision>1</cp:revision>
  <dcterms:created xsi:type="dcterms:W3CDTF">2021-01-20T14:26:33Z</dcterms:created>
  <dcterms:modified xsi:type="dcterms:W3CDTF">2021-01-20T14:31:16Z</dcterms:modified>
</cp:coreProperties>
</file>