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96F53-5173-4B48-9753-EDD8124C4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5007D8-199B-4AAD-94F4-485679FA0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781D86-0C50-4FF0-AABF-C2F6AA97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3487FA-2845-4960-9829-5885FB45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757B21-7DA5-4BE0-AD91-32150968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87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DCC68-F524-426A-87FB-0E4AB305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E13127-098F-4B4D-B423-0AA204673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90BAAA-2732-41BF-91C7-74E68989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4306BF-C9BD-4348-B52C-D2BC0929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CC541A-7572-422D-A959-736D802B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23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123E1E3-6208-41D4-9C2E-5C39FF40B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9109E4-2831-47F4-ADF6-E01774A5D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12EA30-4FE1-4D4B-8609-22EAA10F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E37BCB-C657-4D1F-A4EA-93D99A67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FEF1F4-25A9-42B3-B326-98D8D187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81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F81FA-CC91-499B-A24F-EA842D9E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F466B-7C07-4C66-8275-1EA006ED2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BB6D06-2781-41B6-900B-E229F9E7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9BA5E3-A4A9-4417-995D-81050C83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35135A-79AE-4DFE-9992-1DB25A5C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19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670FE-9E6F-422A-9259-AE81D544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42FADF-0369-4CA0-8336-A34B64E6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988A4F-D70B-4407-B9DE-5EE0BD62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BCFFE0-41B8-4C52-90DB-A935C3B4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E1840-2B59-4C6D-A0F4-AC2D1536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00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10E70-D03F-4E97-908B-B1A3761D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67E02E-8135-44B2-8ECD-39A8D38AC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38B8051-2523-4251-8A67-4FE38C32C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66B32F-8DB0-4982-868A-7F5DE3366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E203FA-9D2C-4D77-B55E-633F1448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C647E7-12C7-473B-9C26-4E6B35A1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8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7FA29-7928-49BE-A945-C1C659BF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5480CB-5170-4123-8564-209BA6820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89F3AFE-B565-4019-9EE1-27778F6EE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3A283BF-86F9-4C9D-8A33-B0CA83C5A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849E90-D53F-4F14-8606-6FB59F03E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E00C9C-5196-473D-8477-AA982AC6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9ECCAF-001C-4E3A-9C1A-512497F7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3178A6D-B31D-475F-A1A8-12098781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14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A8902-8A87-481F-8879-6A893CA2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03D9970-6856-4BC6-B152-5E2C72EC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8F4601-E463-4048-AB7A-EB37AF4E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78F9EC-F2BD-40D2-A380-460F2242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69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AC5B5F-DB12-409A-93C8-1DE27739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F01DE11-C96D-48F5-B185-40E1D652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36A6489-D1D5-4937-800B-F2F6BA91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1B810-B3AD-493F-BA9E-05875A086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E443A-1F67-44E0-A02D-AC49C93C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B0842F-B654-480B-9C52-C2F9E1880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38C46A-3A0E-4D76-9A9C-5D805F85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E1B899-30A7-4C7E-96B5-9DAF1DDA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A06FF9A-27A8-4537-B0C4-C43BEEA8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4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D1B3F-EA0A-46DE-AC56-C2FE2540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591DBD-F606-4AC9-9C39-B810B2E64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CA5536-8C27-4561-A5AF-DD30DD27A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3EF331-2747-48CA-8B20-DB4824C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FACA88-487C-4D10-A489-BFF5235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369BB03-7773-4ABF-BB2B-440767DB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20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2B59F69-CC16-4793-88FC-2FB91B75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EA9A8C-AA90-496A-A9A6-CE13F601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14D198-280E-4D60-985E-BC6B26EDE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4A757-285B-4FFD-A55C-B8A333E84884}" type="datetimeFigureOut">
              <a:rPr lang="nl-NL" smtClean="0"/>
              <a:t>3-10-2017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43640A-9F82-47D3-9DE7-B131CA05A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55BE4D-466F-4C76-BE46-44FE01FF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CBE2-6373-4102-935F-DEF12EFE56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91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68E35-311F-4CC3-AC6D-274007365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Joep Reijnen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30889A-7148-4655-A575-D8B79E41F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MTD1A4</a:t>
            </a:r>
          </a:p>
        </p:txBody>
      </p:sp>
    </p:spTree>
    <p:extLst>
      <p:ext uri="{BB962C8B-B14F-4D97-AF65-F5344CB8AC3E}">
        <p14:creationId xmlns:p14="http://schemas.microsoft.com/office/powerpoint/2010/main" val="15046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87D58-F238-4C73-B6C4-553171DE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Schets 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289CC3-8744-40A4-9230-2936A073A5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306" t="22960" r="32604" b="22080"/>
          <a:stretch/>
        </p:blipFill>
        <p:spPr>
          <a:xfrm rot="16200000">
            <a:off x="4240693" y="-1598222"/>
            <a:ext cx="3710613" cy="112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8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E4270-E881-4AA5-BCAC-B85B0E9EB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Schets 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59B2FF-1AC7-478C-914C-BA666A3C5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37" t="66185" r="14422" b="119"/>
          <a:stretch/>
        </p:blipFill>
        <p:spPr>
          <a:xfrm>
            <a:off x="315359" y="2491409"/>
            <a:ext cx="11561282" cy="27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1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4DA34-31B1-4681-980E-E280F7E51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Schets 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03A3EF-B161-4DAE-9483-C3C910B6E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194" t="17536" r="26076" b="57923"/>
          <a:stretch/>
        </p:blipFill>
        <p:spPr>
          <a:xfrm rot="16200000">
            <a:off x="3863477" y="1589793"/>
            <a:ext cx="4465045" cy="51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5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971F2-978A-495B-B45A-3D886983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Waarschijnlijke keuze (</a:t>
            </a:r>
            <a:r>
              <a:rPr lang="nl-NL" dirty="0" err="1"/>
              <a:t>shets</a:t>
            </a:r>
            <a:r>
              <a:rPr lang="nl-NL" dirty="0"/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63439E-7AEC-4C7D-8D01-7F8A33E5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168" y="1690688"/>
            <a:ext cx="5157663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819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Office PowerPoint</Application>
  <PresentationFormat>Breedbeeld</PresentationFormat>
  <Paragraphs>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Joep Reijnen</vt:lpstr>
      <vt:lpstr>Schets 1</vt:lpstr>
      <vt:lpstr>Schets 2</vt:lpstr>
      <vt:lpstr>Schets 3</vt:lpstr>
      <vt:lpstr>Waarschijnlijke keuze (shets)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Joep Reijnen</dc:title>
  <dc:creator>Gebruiker</dc:creator>
  <cp:lastModifiedBy>Gebruiker</cp:lastModifiedBy>
  <cp:revision>2</cp:revision>
  <dcterms:created xsi:type="dcterms:W3CDTF">2017-10-03T19:56:28Z</dcterms:created>
  <dcterms:modified xsi:type="dcterms:W3CDTF">2017-10-03T20:03:09Z</dcterms:modified>
</cp:coreProperties>
</file>