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106" d="100"/>
          <a:sy n="106" d="100"/>
        </p:scale>
        <p:origin x="7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2AD8-DDB2-47D0-9866-1444E6A1CD3E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AA36-7DD3-418E-8862-591625F30B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500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2AD8-DDB2-47D0-9866-1444E6A1CD3E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AA36-7DD3-418E-8862-591625F30B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35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2AD8-DDB2-47D0-9866-1444E6A1CD3E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AA36-7DD3-418E-8862-591625F30B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505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2AD8-DDB2-47D0-9866-1444E6A1CD3E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AA36-7DD3-418E-8862-591625F30B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9783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2AD8-DDB2-47D0-9866-1444E6A1CD3E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AA36-7DD3-418E-8862-591625F30B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0645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2AD8-DDB2-47D0-9866-1444E6A1CD3E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AA36-7DD3-418E-8862-591625F30B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88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2AD8-DDB2-47D0-9866-1444E6A1CD3E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AA36-7DD3-418E-8862-591625F30B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250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2AD8-DDB2-47D0-9866-1444E6A1CD3E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AA36-7DD3-418E-8862-591625F30B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4556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2AD8-DDB2-47D0-9866-1444E6A1CD3E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AA36-7DD3-418E-8862-591625F30B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044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2AD8-DDB2-47D0-9866-1444E6A1CD3E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0BDAA36-7DD3-418E-8862-591625F30B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961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2AD8-DDB2-47D0-9866-1444E6A1CD3E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AA36-7DD3-418E-8862-591625F30B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82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2AD8-DDB2-47D0-9866-1444E6A1CD3E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AA36-7DD3-418E-8862-591625F30B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970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2AD8-DDB2-47D0-9866-1444E6A1CD3E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AA36-7DD3-418E-8862-591625F30B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552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2AD8-DDB2-47D0-9866-1444E6A1CD3E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AA36-7DD3-418E-8862-591625F30B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4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2AD8-DDB2-47D0-9866-1444E6A1CD3E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AA36-7DD3-418E-8862-591625F30B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05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2AD8-DDB2-47D0-9866-1444E6A1CD3E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AA36-7DD3-418E-8862-591625F30B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000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2AD8-DDB2-47D0-9866-1444E6A1CD3E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AA36-7DD3-418E-8862-591625F30B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4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EE2AD8-DDB2-47D0-9866-1444E6A1CD3E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BDAA36-7DD3-418E-8862-591625F30B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97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microsoft.com/office/2007/relationships/hdphoto" Target="../media/hdphoto2.wdp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0FA97-EADB-4E85-BD3E-94BF4EE0E2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Merk vergelijking</a:t>
            </a:r>
            <a:br>
              <a:rPr lang="nl-NL" dirty="0"/>
            </a:br>
            <a:r>
              <a:rPr lang="nl-NL" dirty="0"/>
              <a:t>sokken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9AD1A9F-3785-4F4C-ACCF-947FE2B250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Joep Reijnen</a:t>
            </a:r>
          </a:p>
        </p:txBody>
      </p:sp>
    </p:spTree>
    <p:extLst>
      <p:ext uri="{BB962C8B-B14F-4D97-AF65-F5344CB8AC3E}">
        <p14:creationId xmlns:p14="http://schemas.microsoft.com/office/powerpoint/2010/main" val="243220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beeldingsresultaat voor sock and sock">
            <a:extLst>
              <a:ext uri="{FF2B5EF4-FFF2-40B4-BE49-F238E27FC236}">
                <a16:creationId xmlns:a16="http://schemas.microsoft.com/office/drawing/2014/main" id="{DF432D00-7C85-431E-9424-7F6B44DE2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33" b="89778" l="9778" r="89778">
                        <a14:foregroundMark x1="54667" y1="20444" x2="54667" y2="20444"/>
                        <a14:foregroundMark x1="56000" y1="14667" x2="56000" y2="14667"/>
                        <a14:foregroundMark x1="48444" y1="17778" x2="48444" y2="17778"/>
                        <a14:foregroundMark x1="49778" y1="23556" x2="49778" y2="23556"/>
                        <a14:foregroundMark x1="48889" y1="22667" x2="48889" y2="22667"/>
                        <a14:foregroundMark x1="48889" y1="18667" x2="48000" y2="24889"/>
                        <a14:foregroundMark x1="46667" y1="9333" x2="51556" y2="11556"/>
                        <a14:foregroundMark x1="49333" y1="18222" x2="48000" y2="28000"/>
                        <a14:foregroundMark x1="68000" y1="88889" x2="68000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112" y="250254"/>
            <a:ext cx="2720530" cy="272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fbeeldingsresultaat voor happy socks logo">
            <a:extLst>
              <a:ext uri="{FF2B5EF4-FFF2-40B4-BE49-F238E27FC236}">
                <a16:creationId xmlns:a16="http://schemas.microsoft.com/office/drawing/2014/main" id="{B719F0D2-F055-4175-8E27-5359D5E4D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9405" l="4348" r="94649">
                        <a14:foregroundMark x1="16054" y1="28571" x2="16054" y2="28571"/>
                        <a14:foregroundMark x1="4348" y1="36905" x2="4348" y2="36905"/>
                        <a14:foregroundMark x1="17057" y1="5952" x2="17057" y2="5952"/>
                        <a14:foregroundMark x1="20736" y1="41071" x2="20736" y2="41071"/>
                        <a14:foregroundMark x1="25084" y1="41667" x2="25084" y2="41667"/>
                        <a14:foregroundMark x1="36789" y1="43452" x2="36789" y2="43452"/>
                        <a14:foregroundMark x1="44816" y1="44643" x2="44816" y2="44643"/>
                        <a14:foregroundMark x1="67893" y1="45238" x2="67893" y2="45238"/>
                        <a14:foregroundMark x1="71237" y1="41667" x2="71237" y2="41667"/>
                        <a14:foregroundMark x1="94983" y1="42857" x2="94983" y2="42857"/>
                        <a14:backgroundMark x1="73913" y1="40476" x2="73913" y2="40476"/>
                        <a14:backgroundMark x1="85619" y1="46429" x2="85619" y2="46429"/>
                        <a14:backgroundMark x1="21739" y1="86905" x2="30435" y2="99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98"/>
          <a:stretch/>
        </p:blipFill>
        <p:spPr bwMode="auto">
          <a:xfrm>
            <a:off x="6862622" y="250254"/>
            <a:ext cx="3773228" cy="163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beeldingsresultaat voor happy socks">
            <a:extLst>
              <a:ext uri="{FF2B5EF4-FFF2-40B4-BE49-F238E27FC236}">
                <a16:creationId xmlns:a16="http://schemas.microsoft.com/office/drawing/2014/main" id="{F8C34B73-251F-4CB9-8C96-F395CEA43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05" b="99329" l="2000" r="96364">
                        <a14:foregroundMark x1="15091" y1="94128" x2="15091" y2="94128"/>
                        <a14:foregroundMark x1="24000" y1="90101" x2="14182" y2="95973"/>
                        <a14:foregroundMark x1="5636" y1="97148" x2="5636" y2="97148"/>
                        <a14:foregroundMark x1="2000" y1="95638" x2="2000" y2="95638"/>
                        <a14:foregroundMark x1="22182" y1="29866" x2="22182" y2="29866"/>
                        <a14:foregroundMark x1="13636" y1="18289" x2="13636" y2="18289"/>
                        <a14:foregroundMark x1="49273" y1="23322" x2="49273" y2="23322"/>
                        <a14:foregroundMark x1="61455" y1="45638" x2="61455" y2="45638"/>
                        <a14:foregroundMark x1="60727" y1="34396" x2="60909" y2="39933"/>
                        <a14:foregroundMark x1="78909" y1="26174" x2="81818" y2="12584"/>
                        <a14:foregroundMark x1="81818" y1="12584" x2="90000" y2="9732"/>
                        <a14:foregroundMark x1="95455" y1="22315" x2="92182" y2="37081"/>
                        <a14:foregroundMark x1="92182" y1="37081" x2="78909" y2="43624"/>
                        <a14:foregroundMark x1="93091" y1="20134" x2="96000" y2="32047"/>
                        <a14:foregroundMark x1="96000" y1="6040" x2="96000" y2="6040"/>
                        <a14:foregroundMark x1="96545" y1="7383" x2="95091" y2="7886"/>
                        <a14:foregroundMark x1="43273" y1="48658" x2="43273" y2="48658"/>
                        <a14:foregroundMark x1="93818" y1="52517" x2="80364" y2="59899"/>
                        <a14:foregroundMark x1="80364" y1="59899" x2="80909" y2="72483"/>
                        <a14:foregroundMark x1="93455" y1="52349" x2="93455" y2="52349"/>
                        <a14:foregroundMark x1="93455" y1="51678" x2="93455" y2="52852"/>
                        <a14:foregroundMark x1="93455" y1="52013" x2="92909" y2="52517"/>
                        <a14:foregroundMark x1="94364" y1="53523" x2="94364" y2="53523"/>
                        <a14:foregroundMark x1="94364" y1="52852" x2="94364" y2="52852"/>
                        <a14:foregroundMark x1="94364" y1="52349" x2="94364" y2="52349"/>
                        <a14:foregroundMark x1="93091" y1="51174" x2="93091" y2="51174"/>
                        <a14:foregroundMark x1="92909" y1="51174" x2="92909" y2="51174"/>
                        <a14:foregroundMark x1="92545" y1="51007" x2="92545" y2="51007"/>
                        <a14:foregroundMark x1="92545" y1="51007" x2="94000" y2="51007"/>
                        <a14:foregroundMark x1="94000" y1="51007" x2="94000" y2="51007"/>
                        <a14:foregroundMark x1="94364" y1="51007" x2="94909" y2="53356"/>
                        <a14:foregroundMark x1="94909" y1="53356" x2="94909" y2="54027"/>
                        <a14:foregroundMark x1="92909" y1="60906" x2="92182" y2="74832"/>
                        <a14:foregroundMark x1="92182" y1="74832" x2="81273" y2="82550"/>
                        <a14:foregroundMark x1="67273" y1="84060" x2="64182" y2="98826"/>
                        <a14:foregroundMark x1="54364" y1="94295" x2="54545" y2="79866"/>
                        <a14:foregroundMark x1="54545" y1="79866" x2="61455" y2="73490"/>
                        <a14:foregroundMark x1="68364" y1="96477" x2="65818" y2="99329"/>
                        <a14:foregroundMark x1="69455" y1="98826" x2="69455" y2="98826"/>
                        <a14:foregroundMark x1="51818" y1="79530" x2="51818" y2="79530"/>
                        <a14:foregroundMark x1="52727" y1="78523" x2="52727" y2="78523"/>
                        <a14:foregroundMark x1="53818" y1="78356" x2="53818" y2="79027"/>
                        <a14:foregroundMark x1="52182" y1="81208" x2="52182" y2="81208"/>
                        <a14:foregroundMark x1="51636" y1="79530" x2="51636" y2="79530"/>
                        <a14:foregroundMark x1="52727" y1="78859" x2="52727" y2="78859"/>
                        <a14:foregroundMark x1="51273" y1="79362" x2="51273" y2="79362"/>
                        <a14:foregroundMark x1="50909" y1="80872" x2="50909" y2="80872"/>
                        <a14:foregroundMark x1="80909" y1="81711" x2="80909" y2="81711"/>
                        <a14:foregroundMark x1="79818" y1="83557" x2="79818" y2="83557"/>
                        <a14:foregroundMark x1="79818" y1="82215" x2="79818" y2="82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622" y="1794350"/>
            <a:ext cx="3773228" cy="408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ck&amp;Sock Versgeperste sinaasappel, Juni 2019">
            <a:extLst>
              <a:ext uri="{FF2B5EF4-FFF2-40B4-BE49-F238E27FC236}">
                <a16:creationId xmlns:a16="http://schemas.microsoft.com/office/drawing/2014/main" id="{72A33296-452D-4283-964E-288327A74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87" b="14022"/>
          <a:stretch/>
        </p:blipFill>
        <p:spPr bwMode="auto">
          <a:xfrm>
            <a:off x="1166158" y="2952761"/>
            <a:ext cx="1688601" cy="12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ck&amp;Sock Lentebloesem, April 2019">
            <a:extLst>
              <a:ext uri="{FF2B5EF4-FFF2-40B4-BE49-F238E27FC236}">
                <a16:creationId xmlns:a16="http://schemas.microsoft.com/office/drawing/2014/main" id="{A8CFD800-CAFE-483F-9EE3-8A0AE64A7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1" b="32549"/>
          <a:stretch/>
        </p:blipFill>
        <p:spPr bwMode="auto">
          <a:xfrm>
            <a:off x="2965911" y="2952761"/>
            <a:ext cx="1569596" cy="119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ock&amp;Sock Sailor Duck, Mei 2019">
            <a:extLst>
              <a:ext uri="{FF2B5EF4-FFF2-40B4-BE49-F238E27FC236}">
                <a16:creationId xmlns:a16="http://schemas.microsoft.com/office/drawing/2014/main" id="{64F736B8-B8FE-4C87-95CE-0FCD512AA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4"/>
          <a:stretch/>
        </p:blipFill>
        <p:spPr bwMode="auto">
          <a:xfrm>
            <a:off x="4646393" y="2952761"/>
            <a:ext cx="1449607" cy="119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ock&amp;Sock Snowstar, December 2018">
            <a:extLst>
              <a:ext uri="{FF2B5EF4-FFF2-40B4-BE49-F238E27FC236}">
                <a16:creationId xmlns:a16="http://schemas.microsoft.com/office/drawing/2014/main" id="{F7AC302F-E668-4FDC-8E13-BBB7FDCDB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7" t="6338" r="12904" b="9703"/>
          <a:stretch/>
        </p:blipFill>
        <p:spPr bwMode="auto">
          <a:xfrm>
            <a:off x="1166158" y="4278742"/>
            <a:ext cx="1540828" cy="213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ock&amp;Sock Doolhof, November 2018">
            <a:extLst>
              <a:ext uri="{FF2B5EF4-FFF2-40B4-BE49-F238E27FC236}">
                <a16:creationId xmlns:a16="http://schemas.microsoft.com/office/drawing/2014/main" id="{ED0638FB-1710-46DE-B9FA-B22F52957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1" t="24291" b="17228"/>
          <a:stretch/>
        </p:blipFill>
        <p:spPr bwMode="auto">
          <a:xfrm>
            <a:off x="2792569" y="4259323"/>
            <a:ext cx="2218073" cy="215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ock&amp;Sock Copacabana, Februari 2019">
            <a:extLst>
              <a:ext uri="{FF2B5EF4-FFF2-40B4-BE49-F238E27FC236}">
                <a16:creationId xmlns:a16="http://schemas.microsoft.com/office/drawing/2014/main" id="{F42ABB72-A219-464E-93E7-57431C0FE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738" r="17165"/>
          <a:stretch/>
        </p:blipFill>
        <p:spPr bwMode="auto">
          <a:xfrm>
            <a:off x="5096225" y="4259322"/>
            <a:ext cx="1168773" cy="211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299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27</TotalTime>
  <Words>6</Words>
  <Application>Microsoft Office PowerPoint</Application>
  <PresentationFormat>Breedbeeld</PresentationFormat>
  <Paragraphs>2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5" baseType="lpstr">
      <vt:lpstr>Arial</vt:lpstr>
      <vt:lpstr>Corbel</vt:lpstr>
      <vt:lpstr>Parallax</vt:lpstr>
      <vt:lpstr>Merk vergelijking sokken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Merk vergelijking sokken</dc:title>
  <dc:creator>Reijnen, Joep</dc:creator>
  <cp:lastModifiedBy>Reijnen, Joep</cp:lastModifiedBy>
  <cp:revision>2</cp:revision>
  <dcterms:created xsi:type="dcterms:W3CDTF">2020-02-07T10:31:28Z</dcterms:created>
  <dcterms:modified xsi:type="dcterms:W3CDTF">2020-02-07T10:58:30Z</dcterms:modified>
</cp:coreProperties>
</file>