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2635C-E018-4DF9-A5EB-C9510F81015C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46655-4FB9-4FDC-AD2E-BD05D3AA86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49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98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14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38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04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0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83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64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25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18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50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00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84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9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88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60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97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2BBC-337A-4AAC-BC60-989BEEB5CBAB}" type="datetimeFigureOut">
              <a:rPr lang="nl-NL" smtClean="0"/>
              <a:t>14-2-2020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7E5108-7C65-4D26-9ABE-3979B48041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85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happy socks logo evolution">
            <a:extLst>
              <a:ext uri="{FF2B5EF4-FFF2-40B4-BE49-F238E27FC236}">
                <a16:creationId xmlns:a16="http://schemas.microsoft.com/office/drawing/2014/main" id="{A561F175-5D23-46CE-A55B-E6839E72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78607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AC4D8A4-A122-44C7-9C5A-2D049BABA929}"/>
              </a:ext>
            </a:extLst>
          </p:cNvPr>
          <p:cNvSpPr txBox="1"/>
          <p:nvPr/>
        </p:nvSpPr>
        <p:spPr>
          <a:xfrm>
            <a:off x="2676144" y="1369814"/>
            <a:ext cx="683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Merk History</a:t>
            </a:r>
          </a:p>
        </p:txBody>
      </p:sp>
    </p:spTree>
    <p:extLst>
      <p:ext uri="{BB962C8B-B14F-4D97-AF65-F5344CB8AC3E}">
        <p14:creationId xmlns:p14="http://schemas.microsoft.com/office/powerpoint/2010/main" val="261921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41AF6-70C1-4030-8003-EA7C9A4F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570A6-1E44-483E-8D60-707EC095C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 voor soort bedrijf?</a:t>
            </a:r>
          </a:p>
          <a:p>
            <a:r>
              <a:rPr lang="nl-NL" dirty="0"/>
              <a:t>Hoe is het bedrijf ontstaan?</a:t>
            </a:r>
          </a:p>
          <a:p>
            <a:r>
              <a:rPr lang="nl-NL" dirty="0"/>
              <a:t>Waar komt de naam van het bedrijf vandaan?</a:t>
            </a:r>
          </a:p>
          <a:p>
            <a:r>
              <a:rPr lang="nl-NL" dirty="0"/>
              <a:t>Hoe is het logo ontstaan, waar ‘slaat’ het op?</a:t>
            </a:r>
          </a:p>
          <a:p>
            <a:r>
              <a:rPr lang="nl-NL" dirty="0"/>
              <a:t>Is het logo in de loop der jaren veranderd (en hoe)?</a:t>
            </a:r>
          </a:p>
          <a:p>
            <a:r>
              <a:rPr lang="nl-NL" dirty="0"/>
              <a:t>Wat straalt het logo uit, wat vind je er zelf van?</a:t>
            </a:r>
          </a:p>
        </p:txBody>
      </p:sp>
    </p:spTree>
    <p:extLst>
      <p:ext uri="{BB962C8B-B14F-4D97-AF65-F5344CB8AC3E}">
        <p14:creationId xmlns:p14="http://schemas.microsoft.com/office/powerpoint/2010/main" val="198598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7CDF6-A725-433A-8704-38280DCF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voor soort bedrijf?</a:t>
            </a:r>
            <a:br>
              <a:rPr lang="nl-NL" dirty="0"/>
            </a:br>
            <a:endParaRPr lang="nl-NL" dirty="0"/>
          </a:p>
        </p:txBody>
      </p:sp>
      <p:pic>
        <p:nvPicPr>
          <p:cNvPr id="3074" name="Picture 2" descr="Afbeeldingsresultaat voor happy socks">
            <a:extLst>
              <a:ext uri="{FF2B5EF4-FFF2-40B4-BE49-F238E27FC236}">
                <a16:creationId xmlns:a16="http://schemas.microsoft.com/office/drawing/2014/main" id="{C270BAB7-8AD1-42E6-B83F-F75D2B48D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r="2925"/>
          <a:stretch/>
        </p:blipFill>
        <p:spPr bwMode="auto">
          <a:xfrm>
            <a:off x="2807207" y="1714500"/>
            <a:ext cx="6540703" cy="42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0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FCB9C-8BA9-45C2-B38C-6292B408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is het bedrijf ontstaan?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E0BDCA-CD52-4798-8E25-A8AD8857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April 2008</a:t>
            </a:r>
          </a:p>
          <a:p>
            <a:r>
              <a:rPr lang="en-US" dirty="0"/>
              <a:t>Mikael </a:t>
            </a:r>
            <a:r>
              <a:rPr lang="en-US" dirty="0" err="1"/>
              <a:t>Söderlindh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reclameman</a:t>
            </a:r>
            <a:r>
              <a:rPr lang="en-US" dirty="0"/>
              <a:t>.</a:t>
            </a:r>
          </a:p>
          <a:p>
            <a:r>
              <a:rPr lang="en-US" dirty="0"/>
              <a:t>Viktor Tell, </a:t>
            </a:r>
            <a:r>
              <a:rPr lang="en-US" dirty="0" err="1"/>
              <a:t>een</a:t>
            </a:r>
            <a:r>
              <a:rPr lang="en-US" dirty="0"/>
              <a:t> illustrator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grafisch</a:t>
            </a:r>
            <a:r>
              <a:rPr lang="en-US" dirty="0"/>
              <a:t> </a:t>
            </a:r>
            <a:r>
              <a:rPr lang="en-US" dirty="0" err="1"/>
              <a:t>ontwerper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533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B1621-7057-424D-9C61-32AD0933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 komt de naam van het bedrijf vandaan?</a:t>
            </a:r>
            <a:br>
              <a:rPr lang="nl-NL" dirty="0"/>
            </a:br>
            <a:endParaRPr lang="nl-NL" dirty="0"/>
          </a:p>
        </p:txBody>
      </p:sp>
      <p:pic>
        <p:nvPicPr>
          <p:cNvPr id="4098" name="Picture 2" descr="Afbeeldingsresultaat voor happy socks">
            <a:extLst>
              <a:ext uri="{FF2B5EF4-FFF2-40B4-BE49-F238E27FC236}">
                <a16:creationId xmlns:a16="http://schemas.microsoft.com/office/drawing/2014/main" id="{1DED5235-DA41-42DC-90AF-2CFE2649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1758696"/>
            <a:ext cx="4355592" cy="43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3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4FA15-A972-4284-AF9C-EB3845B0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is het logo ontstaan, waar ‘slaat’ het op?</a:t>
            </a:r>
            <a:br>
              <a:rPr lang="nl-NL" dirty="0"/>
            </a:br>
            <a:endParaRPr lang="nl-NL" dirty="0"/>
          </a:p>
        </p:txBody>
      </p:sp>
      <p:pic>
        <p:nvPicPr>
          <p:cNvPr id="9" name="Picture 2" descr="Afbeeldingsresultaat voor happy socks logo evolution">
            <a:extLst>
              <a:ext uri="{FF2B5EF4-FFF2-40B4-BE49-F238E27FC236}">
                <a16:creationId xmlns:a16="http://schemas.microsoft.com/office/drawing/2014/main" id="{344C9776-976C-4B71-917C-C334313664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33" y="2014728"/>
            <a:ext cx="668716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CE57C-B2EE-44E3-BAF3-CC361C09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Is het logo in de loop der jaren veranderd (en hoe)?</a:t>
            </a:r>
            <a:br>
              <a:rPr lang="nl-NL" dirty="0"/>
            </a:br>
            <a:endParaRPr lang="nl-NL" dirty="0"/>
          </a:p>
        </p:txBody>
      </p:sp>
      <p:pic>
        <p:nvPicPr>
          <p:cNvPr id="5122" name="Picture 2" descr="Afbeeldingsresultaat voor happy socks logo evolution">
            <a:extLst>
              <a:ext uri="{FF2B5EF4-FFF2-40B4-BE49-F238E27FC236}">
                <a16:creationId xmlns:a16="http://schemas.microsoft.com/office/drawing/2014/main" id="{BAD79446-0976-4BE0-BAB5-FDA78DB33D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33" y="2014728"/>
            <a:ext cx="668716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EF5A5-1F4B-445F-BEC3-C669BE55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straalt het logo uit, wat vind je er zelf van?</a:t>
            </a:r>
            <a:br>
              <a:rPr lang="nl-NL" dirty="0"/>
            </a:br>
            <a:endParaRPr lang="nl-NL" dirty="0"/>
          </a:p>
        </p:txBody>
      </p:sp>
      <p:pic>
        <p:nvPicPr>
          <p:cNvPr id="4" name="Picture 2" descr="Afbeeldingsresultaat voor happy socks logo evolution">
            <a:extLst>
              <a:ext uri="{FF2B5EF4-FFF2-40B4-BE49-F238E27FC236}">
                <a16:creationId xmlns:a16="http://schemas.microsoft.com/office/drawing/2014/main" id="{65DED556-EBC1-4438-8E93-A6BB1252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28" y="2331934"/>
            <a:ext cx="4847579" cy="27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68E4705-1BD5-43B0-8115-241E66428215}"/>
              </a:ext>
            </a:extLst>
          </p:cNvPr>
          <p:cNvSpPr txBox="1"/>
          <p:nvPr/>
        </p:nvSpPr>
        <p:spPr>
          <a:xfrm>
            <a:off x="2516725" y="2331934"/>
            <a:ext cx="357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Speels lettertype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Duidelijk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Bekende naam</a:t>
            </a:r>
          </a:p>
        </p:txBody>
      </p:sp>
    </p:spTree>
    <p:extLst>
      <p:ext uri="{BB962C8B-B14F-4D97-AF65-F5344CB8AC3E}">
        <p14:creationId xmlns:p14="http://schemas.microsoft.com/office/powerpoint/2010/main" val="865801439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TM02892315[[fn=Sliert]]</Template>
  <TotalTime>12</TotalTime>
  <Words>154</Words>
  <Application>Microsoft Office PowerPoint</Application>
  <PresentationFormat>Breedbeeld</PresentationFormat>
  <Paragraphs>20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Sliert</vt:lpstr>
      <vt:lpstr>PowerPoint-presentatie</vt:lpstr>
      <vt:lpstr>inhoud</vt:lpstr>
      <vt:lpstr>Wat is het voor soort bedrijf? </vt:lpstr>
      <vt:lpstr>Hoe is het bedrijf ontstaan? </vt:lpstr>
      <vt:lpstr>Waar komt de naam van het bedrijf vandaan? </vt:lpstr>
      <vt:lpstr>Hoe is het logo ontstaan, waar ‘slaat’ het op? </vt:lpstr>
      <vt:lpstr>Is het logo in de loop der jaren veranderd (en hoe)? </vt:lpstr>
      <vt:lpstr>Wat straalt het logo uit, wat vind je er zelf van?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Reijnen, Joep</dc:creator>
  <cp:lastModifiedBy>Reijnen, Joep</cp:lastModifiedBy>
  <cp:revision>1</cp:revision>
  <dcterms:created xsi:type="dcterms:W3CDTF">2020-02-14T11:02:53Z</dcterms:created>
  <dcterms:modified xsi:type="dcterms:W3CDTF">2020-02-14T11:15:51Z</dcterms:modified>
</cp:coreProperties>
</file>