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6FC64-28A3-471A-9509-18282B574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AB00526-102E-4916-AA2D-058F381A9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C7D657-CDA3-4FA8-8DE4-1FA8AD35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D7B-899A-4FE1-9387-E9F23D2FA07D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B5E9AF-C87C-41EE-9A24-2BB2DA2EB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2B0A14-A58E-4F34-B965-6287DC720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0F12-52DA-4593-BECB-DAA820BEBE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451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432B8B-91AA-47A2-9453-016543C28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729D8CD-B159-42EF-8487-83FE9B6DB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4479F5-7B8F-48AF-B303-172FDAACE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D7B-899A-4FE1-9387-E9F23D2FA07D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9B4D96-E0B1-4E41-8D0F-C11EB33C7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8F1666-5616-40B1-BF3B-3E5F45832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0F12-52DA-4593-BECB-DAA820BEBE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853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38B6D5C-9BD8-45B7-9D4A-B1A3C80744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18F0457-F0CC-4C67-AE74-B172415DB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154740-6E34-4B2D-9932-8B6BC5B10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D7B-899A-4FE1-9387-E9F23D2FA07D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42073C-BF56-43E1-926A-9E3AFB021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546552-6502-4B21-ACD8-74735D5A2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0F12-52DA-4593-BECB-DAA820BEBE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816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63371-64E8-45DE-A293-166E81546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ED3BAA-C484-4C51-9826-6FEE49B27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6ACA07-FADE-4F58-8146-79CC599FB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D7B-899A-4FE1-9387-E9F23D2FA07D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32E54D8-0B52-4F07-989D-3ECAB649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12D4A4-79E8-4A3E-9E96-458BFE93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0F12-52DA-4593-BECB-DAA820BEBE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27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384D6-9AEF-4E11-836A-718616AFF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D9ACF6F-85D7-4B83-9AB8-DD30B1B65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284B0E-6455-4D56-9909-41845774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D7B-899A-4FE1-9387-E9F23D2FA07D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31FA02-0CFF-4331-A350-65630C52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B027E1-682D-4F8F-B83F-E07AB77B5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0F12-52DA-4593-BECB-DAA820BEBE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170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1791A5-3576-4A86-A653-DCD170A2D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D3A3AF-EBBD-4240-AC57-B77D9A72E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E94CE63-90E0-481A-B3F5-280C69F79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5FD0CEB-113F-4B1A-B53A-E510156C2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D7B-899A-4FE1-9387-E9F23D2FA07D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BE7EC1-EBDD-44C3-9D6E-3135E5901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8ADF337-9C2E-453A-9AA4-5268CF4B7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0F12-52DA-4593-BECB-DAA820BEBE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97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931CA4-EB22-4FA7-AAF1-6318C0BD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93C4BBD-CD61-41E0-9080-28CE7F364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2B010FE-8B90-4FEC-B73B-FA049CE50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44545A7-1722-4393-984B-BE4CE2525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8A99D19-B512-4DBB-9974-705CE0C8AD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1899F61-D3DB-4C9A-9C75-E578A77B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D7B-899A-4FE1-9387-E9F23D2FA07D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201BD97-C9E3-4F27-8C4D-44D214BA3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F3A864F-0CF0-4992-814F-3EF9EAF8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0F12-52DA-4593-BECB-DAA820BEBE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621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EA99FC-A347-4F8A-924F-1826F349C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7CD64CE-6B67-425C-9C83-837934A1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D7B-899A-4FE1-9387-E9F23D2FA07D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DAFDBD6-9BAA-4ED6-8C9F-958DC959B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A0F3F28-D2E2-469F-AB34-4D399525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0F12-52DA-4593-BECB-DAA820BEBE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096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79FAE08-7857-4219-9A98-8ADAC4F9D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D7B-899A-4FE1-9387-E9F23D2FA07D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1307A28-D9F4-49A0-8F71-602ED62DE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677AF8E-B4FD-458D-8FE5-666B6942A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0F12-52DA-4593-BECB-DAA820BEBE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800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9B347E-4D50-4EA9-ABF1-9F0CC3612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4A4212-B8EB-4561-8BED-F970D5DB8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2CBDA3A-F2B3-4AFB-A0BB-C97E5CA43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D5828E5-C7BE-41D9-924C-351634200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D7B-899A-4FE1-9387-E9F23D2FA07D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56A707C-94A3-499E-B999-846F96D9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6731F7C-79B5-4619-9CDE-AB480C2A9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0F12-52DA-4593-BECB-DAA820BEBE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914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AF0051-7D3A-4E3F-905C-13EED3ACC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567846A-A690-4EB5-8F4D-63C37D8BF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DE12C10-7DCF-48E6-A9D0-4E40011EB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FCADED-8B9D-4494-B2FE-CAA2C64DF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D7B-899A-4FE1-9387-E9F23D2FA07D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FAB9F6-1AAF-4C06-87BA-9869D2DEA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AA14CA-38D3-4C7F-8A1A-033DEC178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0F12-52DA-4593-BECB-DAA820BEBE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48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EB88205-4835-4A51-B943-CDCDA2A02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9F7720B-A36D-4A10-96B9-2061B774D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3EA12D-B366-4545-B1E8-38D4A40C52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19D7B-899A-4FE1-9387-E9F23D2FA07D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C8AEDE-6643-4B29-8822-6442F2690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9C79E6-3A44-4AD3-9967-EECF1D24A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F0F12-52DA-4593-BECB-DAA820BEBE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620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Afbeeldingsresultaat voor rich">
            <a:extLst>
              <a:ext uri="{FF2B5EF4-FFF2-40B4-BE49-F238E27FC236}">
                <a16:creationId xmlns:a16="http://schemas.microsoft.com/office/drawing/2014/main" id="{8384D359-3E4B-4306-AD7E-61C5708647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56" t="2338" r="21009"/>
          <a:stretch/>
        </p:blipFill>
        <p:spPr bwMode="auto">
          <a:xfrm>
            <a:off x="130292" y="3559146"/>
            <a:ext cx="2984033" cy="285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97DEFA-E98D-48E7-AB5C-301803276C03}"/>
              </a:ext>
            </a:extLst>
          </p:cNvPr>
          <p:cNvSpPr txBox="1"/>
          <p:nvPr/>
        </p:nvSpPr>
        <p:spPr>
          <a:xfrm>
            <a:off x="4744279" y="265044"/>
            <a:ext cx="7050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moodboard</a:t>
            </a:r>
          </a:p>
        </p:txBody>
      </p:sp>
      <p:pic>
        <p:nvPicPr>
          <p:cNvPr id="1028" name="Picture 4" descr="Afbeeldingsresultaat voor villa">
            <a:extLst>
              <a:ext uri="{FF2B5EF4-FFF2-40B4-BE49-F238E27FC236}">
                <a16:creationId xmlns:a16="http://schemas.microsoft.com/office/drawing/2014/main" id="{E86FC137-DA00-4A5D-969C-59BB09ED6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92" y="1314190"/>
            <a:ext cx="3275518" cy="218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fbeeldingsresultaat voor rolls royce">
            <a:extLst>
              <a:ext uri="{FF2B5EF4-FFF2-40B4-BE49-F238E27FC236}">
                <a16:creationId xmlns:a16="http://schemas.microsoft.com/office/drawing/2014/main" id="{220EDE88-C6E8-453F-9186-5AC2638D2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450" y="2465174"/>
            <a:ext cx="3408040" cy="218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beeldingsresultaat voor helikopter">
            <a:extLst>
              <a:ext uri="{FF2B5EF4-FFF2-40B4-BE49-F238E27FC236}">
                <a16:creationId xmlns:a16="http://schemas.microsoft.com/office/drawing/2014/main" id="{A8998CDB-2A58-4745-8C47-3E6293CA4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4065" y="2732433"/>
            <a:ext cx="1988103" cy="2853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helikopter">
            <a:extLst>
              <a:ext uri="{FF2B5EF4-FFF2-40B4-BE49-F238E27FC236}">
                <a16:creationId xmlns:a16="http://schemas.microsoft.com/office/drawing/2014/main" id="{087D0B97-ADB5-4F00-9B7E-690B8B31E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502" y="2922454"/>
            <a:ext cx="3263899" cy="326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B9A7230-72A7-48B0-BFD4-0E25510553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29397" y="804662"/>
            <a:ext cx="3432311" cy="2288208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CE8B9567-815B-4B08-AD5B-34BE84585AE5}"/>
              </a:ext>
            </a:extLst>
          </p:cNvPr>
          <p:cNvSpPr txBox="1"/>
          <p:nvPr/>
        </p:nvSpPr>
        <p:spPr>
          <a:xfrm>
            <a:off x="3160785" y="4656324"/>
            <a:ext cx="3263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mensen die deze miniatuur helikopter kopen, hebben best wel wat te besteden en hebben daarom graag goede kwaliteit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5D0C086-BB82-4009-BBF0-2AAE00595748}"/>
              </a:ext>
            </a:extLst>
          </p:cNvPr>
          <p:cNvSpPr txBox="1"/>
          <p:nvPr/>
        </p:nvSpPr>
        <p:spPr>
          <a:xfrm>
            <a:off x="5512904" y="911375"/>
            <a:ext cx="31164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mensen die deze miniatuur kopen hebben zelf ook een helikopter of hebben er veel interesse in en verzamelen dus graag miniaturen.</a:t>
            </a:r>
          </a:p>
        </p:txBody>
      </p:sp>
    </p:spTree>
    <p:extLst>
      <p:ext uri="{BB962C8B-B14F-4D97-AF65-F5344CB8AC3E}">
        <p14:creationId xmlns:p14="http://schemas.microsoft.com/office/powerpoint/2010/main" val="29313692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44</Words>
  <Application>Microsoft Office PowerPoint</Application>
  <PresentationFormat>Breedbeeld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Reijnen, Joep</dc:creator>
  <cp:lastModifiedBy>Reijnen, Joep</cp:lastModifiedBy>
  <cp:revision>4</cp:revision>
  <dcterms:created xsi:type="dcterms:W3CDTF">2018-09-26T07:40:30Z</dcterms:created>
  <dcterms:modified xsi:type="dcterms:W3CDTF">2018-09-26T08:20:23Z</dcterms:modified>
</cp:coreProperties>
</file>