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92721-AF9F-492F-9035-61E72AE44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3A42C1-E679-4A12-924E-63F4F410A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A2EB6F-97C8-4E06-9C57-AF0358C8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FF9469-3214-4BC0-8340-455132D8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0BA7C7-1FAE-44E7-B1D4-73746898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4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56DD6-9A33-4E8B-977D-55975B60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B0B1E3-17ED-4D8E-8F83-937471EC8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AA506E-9E33-450A-A9E9-7CD6C362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38B1F5-3B83-428A-9A63-127AE96D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553EA0-283B-4BED-8847-5D65C9F6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66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E18231A-AF5B-43C7-AC6A-1276F716C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6D0E1C-98C3-47E3-9CDA-80D23BE73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329B31-53E9-44A5-B2E2-C5F12A77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6C00B1-A02D-42B7-AAEF-232A1C0F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A32FB4-D5E6-4E0F-8060-5611A021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7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DD1F4-48AD-4401-AD16-E1752CF4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54B639-35C2-4B80-8702-85BC35295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CF5DB5-F18E-4060-823C-CCABF1C4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75735-CC6A-41AF-BA65-63E6850A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003BCC-85FE-430F-9708-8F2C5AD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12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BD16B-EAB7-46F4-892C-0AD38BAF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86B655-A136-4530-8858-54BF99D8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190F9F-7DF9-4BCD-8DE1-532CC97C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FEC159-3883-4353-B6A0-053128E1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B962D6-EB27-4DCB-B344-6D608075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97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496F6-026C-4A50-B57A-34999396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D501A3-3527-4137-99B4-287130EBB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0FA01B-4A02-4F7C-9231-42DF877E6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FD9409-074D-459B-9E97-5FAFD016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B33D8F-DD11-404B-A575-C6D56914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5D6C76-F03A-45C5-AF44-24E7CEA7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58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4D30D-E8D2-4365-A17A-19DFDA0E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24052B-6D97-4266-A1A2-6D9BAD5F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6C4557-A053-4268-809F-6FC8E96F2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B32A75-624A-459B-9446-CE9808015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3C5B2B-7103-4739-A939-5827E2366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7BB2F0-E6E0-4331-A1D3-B6938CE6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AB7143-5EA6-451B-8BAD-6AEFFB51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86C083C-6C22-4BE3-BFDD-B341567D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1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63815-356C-4B02-AD03-F2D30159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2718D10-E893-4A17-A985-E73E9E82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92DE3A-880C-422C-AE21-650B62D0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087A15-0899-4753-9A6F-9DEB9DBC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98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BEDD82C-B394-4E8A-96C8-13DE9F79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29841E-29A6-42B4-8BCF-0664ABE3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978CA6-D194-4E0A-91C1-92189729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0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EA8A9-E723-4EA1-BEE3-4FBDFC10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A4113F-2E91-4D3D-94C0-67DC96AF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C9C25A-E08F-4C45-9D55-840074D23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1C0EBE-B3F9-4B5C-9914-384F2920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638BEA-167A-410E-81CC-6F091726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76609C-AD7D-4AAB-9115-016767C8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92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F79A5-D2BA-411C-A0B0-5019BD9E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20A606-DA3F-41E3-81F6-592EC611F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0EBD02-7B38-458E-BF54-53E9C1E70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E790F5-DD34-4145-B47C-6FF31491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EED117-8F19-45B3-A375-D210D9EB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078C45-28DE-447A-A285-6D783146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08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88B6131-28F3-426A-8569-5D32ABF5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F167DC-5FB6-4E86-883D-F9967427B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1B1196-B7EE-4945-9A2C-FC99CF22A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4222F-DCB0-459D-B0B3-EC0D35CF8CC0}" type="datetimeFigureOut">
              <a:rPr lang="nl-NL" smtClean="0"/>
              <a:t>31-3-2018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DDD2F-81DE-456A-A4EA-5129A1ACC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294009-2D6A-42F6-9C93-A65188A1C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860F2-10CD-4C01-A800-5D9DB2B4A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91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C58B0218-5BD5-453E-A6FD-8D4186F32D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4" t="25281" r="15761" b="7053"/>
          <a:stretch/>
        </p:blipFill>
        <p:spPr>
          <a:xfrm>
            <a:off x="457193" y="0"/>
            <a:ext cx="11277600" cy="68289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E452EE8-949F-4961-A472-C102965D3C6C}"/>
              </a:ext>
            </a:extLst>
          </p:cNvPr>
          <p:cNvSpPr txBox="1"/>
          <p:nvPr/>
        </p:nvSpPr>
        <p:spPr>
          <a:xfrm>
            <a:off x="781878" y="2299319"/>
            <a:ext cx="410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1.1.1 waterdichtheid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8AA5904-8041-4738-A105-EB41C318620F}"/>
              </a:ext>
            </a:extLst>
          </p:cNvPr>
          <p:cNvSpPr txBox="1"/>
          <p:nvPr/>
        </p:nvSpPr>
        <p:spPr>
          <a:xfrm>
            <a:off x="781878" y="3045166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2.1 stapelbaarheid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01C6DD-BF6A-40DC-828D-B8700F716207}"/>
              </a:ext>
            </a:extLst>
          </p:cNvPr>
          <p:cNvSpPr txBox="1"/>
          <p:nvPr/>
        </p:nvSpPr>
        <p:spPr>
          <a:xfrm>
            <a:off x="781878" y="3783588"/>
            <a:ext cx="3458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1.1.2 het materiaal moet tegen een stootje kunnen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9E88D3-3969-43D8-BEBD-D52B53DE37BE}"/>
              </a:ext>
            </a:extLst>
          </p:cNvPr>
          <p:cNvSpPr txBox="1"/>
          <p:nvPr/>
        </p:nvSpPr>
        <p:spPr>
          <a:xfrm>
            <a:off x="781878" y="4553543"/>
            <a:ext cx="3737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3.2.6 de lamp moet netjes op te bergen zijn</a:t>
            </a:r>
          </a:p>
          <a:p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76BA9E5-2352-4709-AD64-400DFC133577}"/>
              </a:ext>
            </a:extLst>
          </p:cNvPr>
          <p:cNvSpPr txBox="1"/>
          <p:nvPr/>
        </p:nvSpPr>
        <p:spPr>
          <a:xfrm>
            <a:off x="5473148" y="2398643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05F96D7-080E-4B12-9069-D587E40AD0E3}"/>
              </a:ext>
            </a:extLst>
          </p:cNvPr>
          <p:cNvSpPr txBox="1"/>
          <p:nvPr/>
        </p:nvSpPr>
        <p:spPr>
          <a:xfrm>
            <a:off x="5473148" y="3180522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58A565A-AA09-4EBE-954B-6502B535F65E}"/>
              </a:ext>
            </a:extLst>
          </p:cNvPr>
          <p:cNvSpPr txBox="1"/>
          <p:nvPr/>
        </p:nvSpPr>
        <p:spPr>
          <a:xfrm>
            <a:off x="5473148" y="3975652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CBF59C-E9B2-49EF-A2E2-6C272BEC128F}"/>
              </a:ext>
            </a:extLst>
          </p:cNvPr>
          <p:cNvSpPr txBox="1"/>
          <p:nvPr/>
        </p:nvSpPr>
        <p:spPr>
          <a:xfrm>
            <a:off x="5473148" y="4744278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1E14E7-209B-495C-9BAA-071321FA570F}"/>
              </a:ext>
            </a:extLst>
          </p:cNvPr>
          <p:cNvSpPr txBox="1"/>
          <p:nvPr/>
        </p:nvSpPr>
        <p:spPr>
          <a:xfrm>
            <a:off x="6268280" y="2115517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C4B0B4D-6DE2-4418-B7F8-54516095E4A1}"/>
              </a:ext>
            </a:extLst>
          </p:cNvPr>
          <p:cNvSpPr txBox="1"/>
          <p:nvPr/>
        </p:nvSpPr>
        <p:spPr>
          <a:xfrm>
            <a:off x="6427307" y="2583309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3F41785-2162-4937-8726-6F3BC1C407FC}"/>
              </a:ext>
            </a:extLst>
          </p:cNvPr>
          <p:cNvSpPr txBox="1"/>
          <p:nvPr/>
        </p:nvSpPr>
        <p:spPr>
          <a:xfrm>
            <a:off x="6268279" y="2909784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0B06138-2CF2-4BE6-9566-62A078462CB3}"/>
              </a:ext>
            </a:extLst>
          </p:cNvPr>
          <p:cNvSpPr txBox="1"/>
          <p:nvPr/>
        </p:nvSpPr>
        <p:spPr>
          <a:xfrm>
            <a:off x="6427307" y="3429000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9C339A1-C162-4352-93AF-E223A457427A}"/>
              </a:ext>
            </a:extLst>
          </p:cNvPr>
          <p:cNvSpPr txBox="1"/>
          <p:nvPr/>
        </p:nvSpPr>
        <p:spPr>
          <a:xfrm>
            <a:off x="6288153" y="3704051"/>
            <a:ext cx="31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655ABDF-6AAA-4EB3-B83C-8548970BC33B}"/>
              </a:ext>
            </a:extLst>
          </p:cNvPr>
          <p:cNvSpPr txBox="1"/>
          <p:nvPr/>
        </p:nvSpPr>
        <p:spPr>
          <a:xfrm>
            <a:off x="6606209" y="41603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52CD3D8-39F2-40A8-A086-BDEAFF8BC5CF}"/>
              </a:ext>
            </a:extLst>
          </p:cNvPr>
          <p:cNvSpPr txBox="1"/>
          <p:nvPr/>
        </p:nvSpPr>
        <p:spPr>
          <a:xfrm>
            <a:off x="6288153" y="4494868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A6D0E76-27D8-4C12-B146-26E59D797B53}"/>
              </a:ext>
            </a:extLst>
          </p:cNvPr>
          <p:cNvSpPr txBox="1"/>
          <p:nvPr/>
        </p:nvSpPr>
        <p:spPr>
          <a:xfrm>
            <a:off x="6617490" y="4944779"/>
            <a:ext cx="29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4CDFA06-C8C3-4CD7-B140-4D0C486F32B6}"/>
              </a:ext>
            </a:extLst>
          </p:cNvPr>
          <p:cNvSpPr txBox="1"/>
          <p:nvPr/>
        </p:nvSpPr>
        <p:spPr>
          <a:xfrm>
            <a:off x="7222443" y="2114653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7D8FAC3-815C-4C93-BDC7-2412C8BB4715}"/>
              </a:ext>
            </a:extLst>
          </p:cNvPr>
          <p:cNvSpPr txBox="1"/>
          <p:nvPr/>
        </p:nvSpPr>
        <p:spPr>
          <a:xfrm>
            <a:off x="7522265" y="2583309"/>
            <a:ext cx="43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A6BBE80-3CAC-4937-B3DD-74D2A50EC782}"/>
              </a:ext>
            </a:extLst>
          </p:cNvPr>
          <p:cNvSpPr txBox="1"/>
          <p:nvPr/>
        </p:nvSpPr>
        <p:spPr>
          <a:xfrm>
            <a:off x="7156184" y="2909784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80BAA5F-E1B5-4CDB-8709-7BA547D1C314}"/>
              </a:ext>
            </a:extLst>
          </p:cNvPr>
          <p:cNvSpPr txBox="1"/>
          <p:nvPr/>
        </p:nvSpPr>
        <p:spPr>
          <a:xfrm>
            <a:off x="7487478" y="3334719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68508A0-A2BB-4438-AB71-CBB13DD530E0}"/>
              </a:ext>
            </a:extLst>
          </p:cNvPr>
          <p:cNvSpPr txBox="1"/>
          <p:nvPr/>
        </p:nvSpPr>
        <p:spPr>
          <a:xfrm>
            <a:off x="7202554" y="3677040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7C5FA73-E280-4F11-A783-1E1774C7B782}"/>
              </a:ext>
            </a:extLst>
          </p:cNvPr>
          <p:cNvSpPr txBox="1"/>
          <p:nvPr/>
        </p:nvSpPr>
        <p:spPr>
          <a:xfrm>
            <a:off x="7474234" y="4145781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2F5CE45-7152-4C97-84CF-B11E1FFA6D89}"/>
              </a:ext>
            </a:extLst>
          </p:cNvPr>
          <p:cNvSpPr txBox="1"/>
          <p:nvPr/>
        </p:nvSpPr>
        <p:spPr>
          <a:xfrm>
            <a:off x="7196330" y="4472256"/>
            <a:ext cx="38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0EB85F8-7764-47D6-B1A1-4C2A94BE9AC9}"/>
              </a:ext>
            </a:extLst>
          </p:cNvPr>
          <p:cNvSpPr txBox="1"/>
          <p:nvPr/>
        </p:nvSpPr>
        <p:spPr>
          <a:xfrm>
            <a:off x="7539637" y="4940997"/>
            <a:ext cx="29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4E9F523-9A2F-48F6-B0ED-8A852A21377A}"/>
              </a:ext>
            </a:extLst>
          </p:cNvPr>
          <p:cNvSpPr txBox="1"/>
          <p:nvPr/>
        </p:nvSpPr>
        <p:spPr>
          <a:xfrm>
            <a:off x="8130212" y="2114653"/>
            <a:ext cx="38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AFC3E1F-B1AF-4CEF-8449-EE207FA66A50}"/>
              </a:ext>
            </a:extLst>
          </p:cNvPr>
          <p:cNvSpPr txBox="1"/>
          <p:nvPr/>
        </p:nvSpPr>
        <p:spPr>
          <a:xfrm>
            <a:off x="8388626" y="2543182"/>
            <a:ext cx="45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D93C310-436B-477C-A285-03742D0548F2}"/>
              </a:ext>
            </a:extLst>
          </p:cNvPr>
          <p:cNvSpPr txBox="1"/>
          <p:nvPr/>
        </p:nvSpPr>
        <p:spPr>
          <a:xfrm>
            <a:off x="8105363" y="2909784"/>
            <a:ext cx="4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4AE05E8-7986-4518-B7D8-1ACF59F7E394}"/>
              </a:ext>
            </a:extLst>
          </p:cNvPr>
          <p:cNvSpPr txBox="1"/>
          <p:nvPr/>
        </p:nvSpPr>
        <p:spPr>
          <a:xfrm>
            <a:off x="8430045" y="3354170"/>
            <a:ext cx="4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8478A45-2216-44DB-9AA7-BD44F22C603E}"/>
              </a:ext>
            </a:extLst>
          </p:cNvPr>
          <p:cNvSpPr txBox="1"/>
          <p:nvPr/>
        </p:nvSpPr>
        <p:spPr>
          <a:xfrm>
            <a:off x="8118607" y="3677040"/>
            <a:ext cx="28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F075C28-403C-484A-922D-EDA96E47E5C7}"/>
              </a:ext>
            </a:extLst>
          </p:cNvPr>
          <p:cNvSpPr txBox="1"/>
          <p:nvPr/>
        </p:nvSpPr>
        <p:spPr>
          <a:xfrm>
            <a:off x="8468145" y="4160318"/>
            <a:ext cx="450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F05EED7-5FB1-4193-B4F2-FF6A9B47F9E9}"/>
              </a:ext>
            </a:extLst>
          </p:cNvPr>
          <p:cNvSpPr txBox="1"/>
          <p:nvPr/>
        </p:nvSpPr>
        <p:spPr>
          <a:xfrm>
            <a:off x="8153396" y="4503843"/>
            <a:ext cx="45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75BC3A2-5E04-4814-95DA-1FE9EC51E106}"/>
              </a:ext>
            </a:extLst>
          </p:cNvPr>
          <p:cNvSpPr txBox="1"/>
          <p:nvPr/>
        </p:nvSpPr>
        <p:spPr>
          <a:xfrm>
            <a:off x="8456223" y="4882239"/>
            <a:ext cx="29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E0FE56FE-892E-4051-B4D6-48336443D326}"/>
              </a:ext>
            </a:extLst>
          </p:cNvPr>
          <p:cNvSpPr txBox="1"/>
          <p:nvPr/>
        </p:nvSpPr>
        <p:spPr>
          <a:xfrm>
            <a:off x="6215268" y="5351284"/>
            <a:ext cx="781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37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E35C0564-E1D0-4B3D-B4F4-43F959891B43}"/>
              </a:ext>
            </a:extLst>
          </p:cNvPr>
          <p:cNvSpPr txBox="1"/>
          <p:nvPr/>
        </p:nvSpPr>
        <p:spPr>
          <a:xfrm>
            <a:off x="7235687" y="5336483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32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C48C9221-65B3-491A-BAF7-E684858DD030}"/>
              </a:ext>
            </a:extLst>
          </p:cNvPr>
          <p:cNvSpPr txBox="1"/>
          <p:nvPr/>
        </p:nvSpPr>
        <p:spPr>
          <a:xfrm>
            <a:off x="8130212" y="5352703"/>
            <a:ext cx="79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35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2599136-9D07-4805-838A-725341B648BF}"/>
              </a:ext>
            </a:extLst>
          </p:cNvPr>
          <p:cNvSpPr txBox="1"/>
          <p:nvPr/>
        </p:nvSpPr>
        <p:spPr>
          <a:xfrm>
            <a:off x="10853530" y="2398643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A4466FB-D684-401C-A749-D84F493CB511}"/>
              </a:ext>
            </a:extLst>
          </p:cNvPr>
          <p:cNvSpPr txBox="1"/>
          <p:nvPr/>
        </p:nvSpPr>
        <p:spPr>
          <a:xfrm>
            <a:off x="10939677" y="3180522"/>
            <a:ext cx="58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8352B055-D4BF-4C2D-9168-58485C5AB299}"/>
              </a:ext>
            </a:extLst>
          </p:cNvPr>
          <p:cNvSpPr txBox="1"/>
          <p:nvPr/>
        </p:nvSpPr>
        <p:spPr>
          <a:xfrm>
            <a:off x="10873418" y="3975652"/>
            <a:ext cx="5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A2EE593A-C1CB-4F72-8F98-23A2A35FD36E}"/>
              </a:ext>
            </a:extLst>
          </p:cNvPr>
          <p:cNvSpPr txBox="1"/>
          <p:nvPr/>
        </p:nvSpPr>
        <p:spPr>
          <a:xfrm>
            <a:off x="10873418" y="4757531"/>
            <a:ext cx="65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E56A6D54-7827-463F-B5C4-4479E4DF5895}"/>
              </a:ext>
            </a:extLst>
          </p:cNvPr>
          <p:cNvSpPr txBox="1"/>
          <p:nvPr/>
        </p:nvSpPr>
        <p:spPr>
          <a:xfrm>
            <a:off x="10853529" y="5840082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434712A1-7BA5-4A20-AD31-9AB85D71850D}"/>
              </a:ext>
            </a:extLst>
          </p:cNvPr>
          <p:cNvSpPr txBox="1"/>
          <p:nvPr/>
        </p:nvSpPr>
        <p:spPr>
          <a:xfrm>
            <a:off x="6095993" y="6295435"/>
            <a:ext cx="78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92,5%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A860C20F-2CF4-4887-ABF6-C516B17AC619}"/>
              </a:ext>
            </a:extLst>
          </p:cNvPr>
          <p:cNvSpPr txBox="1"/>
          <p:nvPr/>
        </p:nvSpPr>
        <p:spPr>
          <a:xfrm>
            <a:off x="7196330" y="6287360"/>
            <a:ext cx="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80%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2BC03DBB-FD20-4F8E-8A8F-925F433E6717}"/>
              </a:ext>
            </a:extLst>
          </p:cNvPr>
          <p:cNvSpPr txBox="1"/>
          <p:nvPr/>
        </p:nvSpPr>
        <p:spPr>
          <a:xfrm>
            <a:off x="7997686" y="6299061"/>
            <a:ext cx="78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87,5%</a:t>
            </a:r>
          </a:p>
        </p:txBody>
      </p:sp>
    </p:spTree>
    <p:extLst>
      <p:ext uri="{BB962C8B-B14F-4D97-AF65-F5344CB8AC3E}">
        <p14:creationId xmlns:p14="http://schemas.microsoft.com/office/powerpoint/2010/main" val="32023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3607744-9CBA-4551-9B9B-93ADD663D3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62" t="18240" r="15423" b="13213"/>
          <a:stretch/>
        </p:blipFill>
        <p:spPr>
          <a:xfrm>
            <a:off x="133643" y="0"/>
            <a:ext cx="11240086" cy="68632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E72DF2E-406B-4513-B9EC-F49D08344A6A}"/>
              </a:ext>
            </a:extLst>
          </p:cNvPr>
          <p:cNvSpPr txBox="1"/>
          <p:nvPr/>
        </p:nvSpPr>
        <p:spPr>
          <a:xfrm>
            <a:off x="436098" y="2264898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Goedkoop te produceren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003658A-6B5A-4177-BBAE-81A8E1AE18E4}"/>
              </a:ext>
            </a:extLst>
          </p:cNvPr>
          <p:cNvSpPr txBox="1"/>
          <p:nvPr/>
        </p:nvSpPr>
        <p:spPr>
          <a:xfrm>
            <a:off x="436098" y="2982351"/>
            <a:ext cx="250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Snel te produceren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7302AA9-B7B1-4DA7-83C3-87FA1AF809AB}"/>
              </a:ext>
            </a:extLst>
          </p:cNvPr>
          <p:cNvSpPr txBox="1"/>
          <p:nvPr/>
        </p:nvSpPr>
        <p:spPr>
          <a:xfrm>
            <a:off x="436098" y="3854548"/>
            <a:ext cx="250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Hij moet recyclebaar zijn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AFC1DF4-1D44-4EE8-818C-39EFAEDB269E}"/>
              </a:ext>
            </a:extLst>
          </p:cNvPr>
          <p:cNvSpPr txBox="1"/>
          <p:nvPr/>
        </p:nvSpPr>
        <p:spPr>
          <a:xfrm>
            <a:off x="5176911" y="2110154"/>
            <a:ext cx="57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AA59255-FF69-488F-A579-6A9E9BAAB555}"/>
              </a:ext>
            </a:extLst>
          </p:cNvPr>
          <p:cNvSpPr txBox="1"/>
          <p:nvPr/>
        </p:nvSpPr>
        <p:spPr>
          <a:xfrm>
            <a:off x="5176911" y="2982351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A06891E-2549-4210-A53C-65128959B44D}"/>
              </a:ext>
            </a:extLst>
          </p:cNvPr>
          <p:cNvSpPr txBox="1"/>
          <p:nvPr/>
        </p:nvSpPr>
        <p:spPr>
          <a:xfrm>
            <a:off x="5176911" y="3854548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924E543-8530-464A-BFA5-B47EB0B580A9}"/>
              </a:ext>
            </a:extLst>
          </p:cNvPr>
          <p:cNvSpPr txBox="1"/>
          <p:nvPr/>
        </p:nvSpPr>
        <p:spPr>
          <a:xfrm>
            <a:off x="5753686" y="2110154"/>
            <a:ext cx="47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C288113-BE23-4F99-989D-ECA91EF565E1}"/>
              </a:ext>
            </a:extLst>
          </p:cNvPr>
          <p:cNvSpPr txBox="1"/>
          <p:nvPr/>
        </p:nvSpPr>
        <p:spPr>
          <a:xfrm>
            <a:off x="5858582" y="2797685"/>
            <a:ext cx="47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FDA3E9E-8D48-48D3-AB79-AC7E2B548628}"/>
              </a:ext>
            </a:extLst>
          </p:cNvPr>
          <p:cNvSpPr txBox="1"/>
          <p:nvPr/>
        </p:nvSpPr>
        <p:spPr>
          <a:xfrm>
            <a:off x="5858582" y="3634513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2DFA12F-6E6D-4FE4-A077-39AE974D19B7}"/>
              </a:ext>
            </a:extLst>
          </p:cNvPr>
          <p:cNvSpPr txBox="1"/>
          <p:nvPr/>
        </p:nvSpPr>
        <p:spPr>
          <a:xfrm>
            <a:off x="6798365" y="2110154"/>
            <a:ext cx="27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D2397AC-4D07-4D38-A1A6-B9E24D95BFA5}"/>
              </a:ext>
            </a:extLst>
          </p:cNvPr>
          <p:cNvSpPr txBox="1"/>
          <p:nvPr/>
        </p:nvSpPr>
        <p:spPr>
          <a:xfrm>
            <a:off x="6798365" y="2797685"/>
            <a:ext cx="27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20ED4BD-BA78-4B4C-BF98-27D58181083D}"/>
              </a:ext>
            </a:extLst>
          </p:cNvPr>
          <p:cNvSpPr txBox="1"/>
          <p:nvPr/>
        </p:nvSpPr>
        <p:spPr>
          <a:xfrm>
            <a:off x="6798365" y="3634513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A4F68C-39CE-4050-96C2-75DB538F77BD}"/>
              </a:ext>
            </a:extLst>
          </p:cNvPr>
          <p:cNvSpPr txBox="1"/>
          <p:nvPr/>
        </p:nvSpPr>
        <p:spPr>
          <a:xfrm>
            <a:off x="7739270" y="2110154"/>
            <a:ext cx="27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F258785-BB57-4527-8093-D58BCD1FEFC4}"/>
              </a:ext>
            </a:extLst>
          </p:cNvPr>
          <p:cNvSpPr txBox="1"/>
          <p:nvPr/>
        </p:nvSpPr>
        <p:spPr>
          <a:xfrm>
            <a:off x="7739270" y="2914256"/>
            <a:ext cx="27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168BFC6-DCB0-4E93-A1C4-4F1EF4F15D77}"/>
              </a:ext>
            </a:extLst>
          </p:cNvPr>
          <p:cNvSpPr txBox="1"/>
          <p:nvPr/>
        </p:nvSpPr>
        <p:spPr>
          <a:xfrm>
            <a:off x="7739270" y="3634513"/>
            <a:ext cx="29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0F7E50-4541-4347-987B-613BFD06C33F}"/>
              </a:ext>
            </a:extLst>
          </p:cNvPr>
          <p:cNvSpPr txBox="1"/>
          <p:nvPr/>
        </p:nvSpPr>
        <p:spPr>
          <a:xfrm>
            <a:off x="6154003" y="2479486"/>
            <a:ext cx="53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103B726-B805-4A01-9A97-E1D08F76ED6C}"/>
              </a:ext>
            </a:extLst>
          </p:cNvPr>
          <p:cNvSpPr txBox="1"/>
          <p:nvPr/>
        </p:nvSpPr>
        <p:spPr>
          <a:xfrm>
            <a:off x="7076661" y="2479486"/>
            <a:ext cx="46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D0E8EB1-91FB-418D-A258-4A9F64056130}"/>
              </a:ext>
            </a:extLst>
          </p:cNvPr>
          <p:cNvSpPr txBox="1"/>
          <p:nvPr/>
        </p:nvSpPr>
        <p:spPr>
          <a:xfrm>
            <a:off x="8017566" y="2479486"/>
            <a:ext cx="38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B4A592B-8C1B-4619-BC4C-4B360EDCA721}"/>
              </a:ext>
            </a:extLst>
          </p:cNvPr>
          <p:cNvSpPr txBox="1"/>
          <p:nvPr/>
        </p:nvSpPr>
        <p:spPr>
          <a:xfrm>
            <a:off x="6154003" y="3283588"/>
            <a:ext cx="38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BA97E96-C9B0-40D1-9B83-B386D92C8213}"/>
              </a:ext>
            </a:extLst>
          </p:cNvPr>
          <p:cNvSpPr txBox="1"/>
          <p:nvPr/>
        </p:nvSpPr>
        <p:spPr>
          <a:xfrm>
            <a:off x="7076661" y="3283588"/>
            <a:ext cx="48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9378AC9-B3CD-4035-989F-96905AFC14B1}"/>
              </a:ext>
            </a:extLst>
          </p:cNvPr>
          <p:cNvSpPr txBox="1"/>
          <p:nvPr/>
        </p:nvSpPr>
        <p:spPr>
          <a:xfrm>
            <a:off x="8012723" y="3283588"/>
            <a:ext cx="56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049D4DD-9672-4812-8580-2F6EAC2C380D}"/>
              </a:ext>
            </a:extLst>
          </p:cNvPr>
          <p:cNvSpPr txBox="1"/>
          <p:nvPr/>
        </p:nvSpPr>
        <p:spPr>
          <a:xfrm>
            <a:off x="6201609" y="4048653"/>
            <a:ext cx="44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A00070E-D2C7-458F-8684-AE402D053C85}"/>
              </a:ext>
            </a:extLst>
          </p:cNvPr>
          <p:cNvSpPr txBox="1"/>
          <p:nvPr/>
        </p:nvSpPr>
        <p:spPr>
          <a:xfrm>
            <a:off x="7076661" y="4048653"/>
            <a:ext cx="44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C3C753D-62B4-46DE-9006-10D1AFF56381}"/>
              </a:ext>
            </a:extLst>
          </p:cNvPr>
          <p:cNvSpPr txBox="1"/>
          <p:nvPr/>
        </p:nvSpPr>
        <p:spPr>
          <a:xfrm>
            <a:off x="8099983" y="4063845"/>
            <a:ext cx="39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8AE25BD-88D5-41E2-B17F-E77BBE3621A5}"/>
              </a:ext>
            </a:extLst>
          </p:cNvPr>
          <p:cNvSpPr txBox="1"/>
          <p:nvPr/>
        </p:nvSpPr>
        <p:spPr>
          <a:xfrm>
            <a:off x="10590169" y="2294820"/>
            <a:ext cx="6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BD8D715-D69D-461F-97F5-045B22B6CB56}"/>
              </a:ext>
            </a:extLst>
          </p:cNvPr>
          <p:cNvSpPr txBox="1"/>
          <p:nvPr/>
        </p:nvSpPr>
        <p:spPr>
          <a:xfrm>
            <a:off x="10590169" y="3098922"/>
            <a:ext cx="6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7F8959BA-340A-48E0-9CA4-DB289D0703E0}"/>
              </a:ext>
            </a:extLst>
          </p:cNvPr>
          <p:cNvSpPr txBox="1"/>
          <p:nvPr/>
        </p:nvSpPr>
        <p:spPr>
          <a:xfrm>
            <a:off x="10590169" y="3854548"/>
            <a:ext cx="44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6FE5746-91D2-492A-A726-BF7750B31887}"/>
              </a:ext>
            </a:extLst>
          </p:cNvPr>
          <p:cNvSpPr txBox="1"/>
          <p:nvPr/>
        </p:nvSpPr>
        <p:spPr>
          <a:xfrm>
            <a:off x="5896708" y="5247861"/>
            <a:ext cx="78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27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4C28DC5-61DF-40BE-9901-7B36F08400DC}"/>
              </a:ext>
            </a:extLst>
          </p:cNvPr>
          <p:cNvSpPr txBox="1"/>
          <p:nvPr/>
        </p:nvSpPr>
        <p:spPr>
          <a:xfrm>
            <a:off x="6798365" y="5247861"/>
            <a:ext cx="58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29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BD1CE7C-9220-42C3-99C9-45156C3760AA}"/>
              </a:ext>
            </a:extLst>
          </p:cNvPr>
          <p:cNvSpPr txBox="1"/>
          <p:nvPr/>
        </p:nvSpPr>
        <p:spPr>
          <a:xfrm>
            <a:off x="7739270" y="5247861"/>
            <a:ext cx="56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24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6B2DF1A6-8E97-4C70-A830-6C6040B4FDE3}"/>
              </a:ext>
            </a:extLst>
          </p:cNvPr>
          <p:cNvSpPr txBox="1"/>
          <p:nvPr/>
        </p:nvSpPr>
        <p:spPr>
          <a:xfrm>
            <a:off x="10537160" y="5738191"/>
            <a:ext cx="74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2E25392-BE8D-4FBB-A0E5-025DCCDE0D8A}"/>
              </a:ext>
            </a:extLst>
          </p:cNvPr>
          <p:cNvSpPr txBox="1"/>
          <p:nvPr/>
        </p:nvSpPr>
        <p:spPr>
          <a:xfrm>
            <a:off x="5760720" y="6262403"/>
            <a:ext cx="78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67,5%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B0F2F7AE-0B24-4041-B732-7D09B58038F6}"/>
              </a:ext>
            </a:extLst>
          </p:cNvPr>
          <p:cNvSpPr txBox="1"/>
          <p:nvPr/>
        </p:nvSpPr>
        <p:spPr>
          <a:xfrm>
            <a:off x="6645862" y="6262403"/>
            <a:ext cx="78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72,5%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5C868FC-D9B6-41CE-A0C4-BED199707AE3}"/>
              </a:ext>
            </a:extLst>
          </p:cNvPr>
          <p:cNvSpPr txBox="1"/>
          <p:nvPr/>
        </p:nvSpPr>
        <p:spPr>
          <a:xfrm>
            <a:off x="7660929" y="6262403"/>
            <a:ext cx="78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281860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2FE9BA4-192B-451F-9631-D3C9C69DA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22" t="57029" r="46001" b="36199"/>
          <a:stretch/>
        </p:blipFill>
        <p:spPr>
          <a:xfrm>
            <a:off x="3587261" y="6207371"/>
            <a:ext cx="2813537" cy="46423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2C5654D-56CA-4AD0-9DEF-96836A8DA7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31" t="9826" r="13923" b="5825"/>
          <a:stretch/>
        </p:blipFill>
        <p:spPr>
          <a:xfrm>
            <a:off x="1348153" y="295422"/>
            <a:ext cx="8820443" cy="5781823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DD6A4E3-09A3-4038-8049-0FAECD748E79}"/>
              </a:ext>
            </a:extLst>
          </p:cNvPr>
          <p:cNvSpPr txBox="1"/>
          <p:nvPr/>
        </p:nvSpPr>
        <p:spPr>
          <a:xfrm>
            <a:off x="7160455" y="119577"/>
            <a:ext cx="647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/>
              <a:t>.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5AAC5BF-C4BE-44B3-A06A-1F7D412C1553}"/>
              </a:ext>
            </a:extLst>
          </p:cNvPr>
          <p:cNvSpPr txBox="1"/>
          <p:nvPr/>
        </p:nvSpPr>
        <p:spPr>
          <a:xfrm>
            <a:off x="7330440" y="507806"/>
            <a:ext cx="954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3ED2811-555B-4EEA-9275-5868708B0890}"/>
              </a:ext>
            </a:extLst>
          </p:cNvPr>
          <p:cNvSpPr txBox="1"/>
          <p:nvPr/>
        </p:nvSpPr>
        <p:spPr>
          <a:xfrm>
            <a:off x="6780627" y="267525"/>
            <a:ext cx="759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5BFA064-9A64-4633-A3CD-3F45395EE15C}"/>
              </a:ext>
            </a:extLst>
          </p:cNvPr>
          <p:cNvSpPr txBox="1"/>
          <p:nvPr/>
        </p:nvSpPr>
        <p:spPr>
          <a:xfrm>
            <a:off x="835855" y="913856"/>
            <a:ext cx="2152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Concept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B050"/>
                </a:solidFill>
              </a:rPr>
              <a:t>Concept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Concept 3</a:t>
            </a:r>
          </a:p>
        </p:txBody>
      </p:sp>
    </p:spTree>
    <p:extLst>
      <p:ext uri="{BB962C8B-B14F-4D97-AF65-F5344CB8AC3E}">
        <p14:creationId xmlns:p14="http://schemas.microsoft.com/office/powerpoint/2010/main" val="13612660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116</Words>
  <Application>Microsoft Office PowerPoint</Application>
  <PresentationFormat>Breedbeeld</PresentationFormat>
  <Paragraphs>83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9</cp:revision>
  <dcterms:created xsi:type="dcterms:W3CDTF">2018-03-29T12:53:06Z</dcterms:created>
  <dcterms:modified xsi:type="dcterms:W3CDTF">2018-03-31T12:23:14Z</dcterms:modified>
</cp:coreProperties>
</file>