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>
        <p:scale>
          <a:sx n="66" d="100"/>
          <a:sy n="66" d="100"/>
        </p:scale>
        <p:origin x="768" y="4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797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1378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0842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7125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793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219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7113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921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63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8855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8029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282EA-167A-48F6-912A-6D38E6E2ED5D}" type="datetimeFigureOut">
              <a:rPr lang="nl-NL" smtClean="0"/>
              <a:t>24-3-2020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FDBC4-54F8-45FF-899C-A98E15DA75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238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ED42FE-5CDB-476B-B28E-99D91A73D7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46628" y="1783959"/>
            <a:ext cx="4645250" cy="2889114"/>
          </a:xfrm>
        </p:spPr>
        <p:txBody>
          <a:bodyPr anchor="b">
            <a:normAutofit/>
          </a:bodyPr>
          <a:lstStyle/>
          <a:p>
            <a:pPr algn="l"/>
            <a:r>
              <a:rPr lang="nl-NL" dirty="0"/>
              <a:t>Merkinnerlijk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71B5C7-3A43-4862-871A-F248BB23D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nl-NL" sz="2000"/>
              <a:t>Joep Reijnen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0524C907-1A7F-4677-8F4C-4DD2F36F067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18033"/>
          <a:stretch/>
        </p:blipFill>
        <p:spPr>
          <a:xfrm>
            <a:off x="20" y="10"/>
            <a:ext cx="5363152" cy="6105515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482309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1814E2-EB0B-4DE9-B652-952D8933C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nl-NL">
                <a:solidFill>
                  <a:schemeClr val="accent1"/>
                </a:solidFill>
              </a:rPr>
              <a:t>Inhoud</a:t>
            </a:r>
            <a:br>
              <a:rPr lang="nl-NL">
                <a:solidFill>
                  <a:schemeClr val="accent1"/>
                </a:solidFill>
              </a:rPr>
            </a:br>
            <a:endParaRPr lang="nl-NL">
              <a:solidFill>
                <a:schemeClr val="accent1"/>
              </a:solidFill>
            </a:endParaRPr>
          </a:p>
        </p:txBody>
      </p:sp>
      <p:cxnSp>
        <p:nvCxnSpPr>
          <p:cNvPr id="13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5BBCA9-4D35-4B56-B957-161B0F463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nl-NL" sz="2400"/>
              <a:t>Merkvisie</a:t>
            </a:r>
          </a:p>
          <a:p>
            <a:r>
              <a:rPr lang="nl-NL" sz="2400"/>
              <a:t>Merkmissie</a:t>
            </a:r>
          </a:p>
          <a:p>
            <a:r>
              <a:rPr lang="nl-NL" sz="2400"/>
              <a:t>Merkwaarde</a:t>
            </a:r>
          </a:p>
          <a:p>
            <a:r>
              <a:rPr lang="nl-NL" sz="2400"/>
              <a:t>Merkpersoonlijkheid</a:t>
            </a:r>
          </a:p>
          <a:p>
            <a:r>
              <a:rPr lang="nl-NL" sz="2400"/>
              <a:t>Merkbelofte</a:t>
            </a:r>
          </a:p>
          <a:p>
            <a:r>
              <a:rPr lang="nl-NL" sz="2400"/>
              <a:t>Merk kernconcept</a:t>
            </a:r>
          </a:p>
        </p:txBody>
      </p:sp>
    </p:spTree>
    <p:extLst>
      <p:ext uri="{BB962C8B-B14F-4D97-AF65-F5344CB8AC3E}">
        <p14:creationId xmlns:p14="http://schemas.microsoft.com/office/powerpoint/2010/main" val="1576687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FFC92-FDE6-4B2E-BAF8-677020AF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Merkvisie </a:t>
            </a:r>
          </a:p>
        </p:txBody>
      </p:sp>
      <p:sp>
        <p:nvSpPr>
          <p:cNvPr id="1030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1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fbeeldingsresultaat voor happy smiley black and white">
            <a:extLst>
              <a:ext uri="{FF2B5EF4-FFF2-40B4-BE49-F238E27FC236}">
                <a16:creationId xmlns:a16="http://schemas.microsoft.com/office/drawing/2014/main" id="{3218ADC6-B2C9-4472-9DC6-75D991BB2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11" b="95000" l="3000" r="96889">
                        <a14:foregroundMark x1="21556" y1="14333" x2="21556" y2="14333"/>
                        <a14:foregroundMark x1="21556" y1="14333" x2="27444" y2="9667"/>
                        <a14:foregroundMark x1="27444" y1="9667" x2="32000" y2="7778"/>
                        <a14:foregroundMark x1="29111" y1="7889" x2="39556" y2="3778"/>
                        <a14:foregroundMark x1="39556" y1="3778" x2="46778" y2="3444"/>
                        <a14:foregroundMark x1="46778" y1="3444" x2="68667" y2="8667"/>
                        <a14:foregroundMark x1="68667" y1="8667" x2="86111" y2="23667"/>
                        <a14:foregroundMark x1="86111" y1="23667" x2="89889" y2="30667"/>
                        <a14:foregroundMark x1="89889" y1="31111" x2="93333" y2="45778"/>
                        <a14:foregroundMark x1="93333" y1="45778" x2="91111" y2="60556"/>
                        <a14:foregroundMark x1="91111" y1="60556" x2="84111" y2="75000"/>
                        <a14:foregroundMark x1="84111" y1="75000" x2="74111" y2="85111"/>
                        <a14:foregroundMark x1="74111" y1="85111" x2="53000" y2="94444"/>
                        <a14:foregroundMark x1="53000" y1="94444" x2="30556" y2="88889"/>
                        <a14:foregroundMark x1="30556" y1="88889" x2="12667" y2="75778"/>
                        <a14:foregroundMark x1="12667" y1="75778" x2="5889" y2="62222"/>
                        <a14:foregroundMark x1="5889" y1="62222" x2="4556" y2="52778"/>
                        <a14:foregroundMark x1="4556" y1="52778" x2="12333" y2="24333"/>
                        <a14:foregroundMark x1="12333" y1="24333" x2="25556" y2="8667"/>
                        <a14:foregroundMark x1="3222" y1="48111" x2="3222" y2="48111"/>
                        <a14:foregroundMark x1="38222" y1="93000" x2="46000" y2="91889"/>
                        <a14:foregroundMark x1="46000" y1="91889" x2="56333" y2="91889"/>
                        <a14:foregroundMark x1="56333" y1="91889" x2="61222" y2="91889"/>
                        <a14:foregroundMark x1="62333" y1="91667" x2="42111" y2="95000"/>
                        <a14:foregroundMark x1="93111" y1="66000" x2="92889" y2="37000"/>
                        <a14:foregroundMark x1="26778" y1="61000" x2="40889" y2="63778"/>
                        <a14:foregroundMark x1="40889" y1="63778" x2="66000" y2="62222"/>
                        <a14:foregroundMark x1="66000" y1="62222" x2="72556" y2="59778"/>
                        <a14:foregroundMark x1="72556" y1="59778" x2="69444" y2="66333"/>
                        <a14:foregroundMark x1="69444" y1="66333" x2="58000" y2="76778"/>
                        <a14:foregroundMark x1="58000" y1="76778" x2="51111" y2="77667"/>
                        <a14:foregroundMark x1="51111" y1="77667" x2="36889" y2="72000"/>
                        <a14:foregroundMark x1="36889" y1="72000" x2="27556" y2="62000"/>
                        <a14:foregroundMark x1="27444" y1="40667" x2="32889" y2="36000"/>
                        <a14:foregroundMark x1="32889" y1="36000" x2="28778" y2="39000"/>
                        <a14:foregroundMark x1="60778" y1="39222" x2="68444" y2="38556"/>
                        <a14:foregroundMark x1="68444" y1="38556" x2="62333" y2="38222"/>
                        <a14:foregroundMark x1="94222" y1="41333" x2="96889" y2="47778"/>
                        <a14:foregroundMark x1="96889" y1="47778" x2="96111" y2="54778"/>
                        <a14:foregroundMark x1="35667" y1="4000" x2="42778" y2="2111"/>
                        <a14:foregroundMark x1="42778" y1="2111" x2="60111" y2="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AA16B6-F6A5-4990-B9C1-314B3BB1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800"/>
              <a:t>Joep is iemand die mensen van jong tot oud een beter gevoel wilt geven. Joep is een eerlijk, maar ook meelevend persoon.</a:t>
            </a:r>
          </a:p>
        </p:txBody>
      </p:sp>
    </p:spTree>
    <p:extLst>
      <p:ext uri="{BB962C8B-B14F-4D97-AF65-F5344CB8AC3E}">
        <p14:creationId xmlns:p14="http://schemas.microsoft.com/office/powerpoint/2010/main" val="4098417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FFC92-FDE6-4B2E-BAF8-677020AF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Merkmissie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fbeeldingsresultaat voor happy smiley black and white">
            <a:extLst>
              <a:ext uri="{FF2B5EF4-FFF2-40B4-BE49-F238E27FC236}">
                <a16:creationId xmlns:a16="http://schemas.microsoft.com/office/drawing/2014/main" id="{3218ADC6-B2C9-4472-9DC6-75D991BB2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11" b="95000" l="3000" r="96889">
                        <a14:foregroundMark x1="21556" y1="14333" x2="21556" y2="14333"/>
                        <a14:foregroundMark x1="21556" y1="14333" x2="27444" y2="9667"/>
                        <a14:foregroundMark x1="27444" y1="9667" x2="32000" y2="7778"/>
                        <a14:foregroundMark x1="29111" y1="7889" x2="39556" y2="3778"/>
                        <a14:foregroundMark x1="39556" y1="3778" x2="46778" y2="3444"/>
                        <a14:foregroundMark x1="46778" y1="3444" x2="68667" y2="8667"/>
                        <a14:foregroundMark x1="68667" y1="8667" x2="86111" y2="23667"/>
                        <a14:foregroundMark x1="86111" y1="23667" x2="89889" y2="30667"/>
                        <a14:foregroundMark x1="89889" y1="31111" x2="93333" y2="45778"/>
                        <a14:foregroundMark x1="93333" y1="45778" x2="91111" y2="60556"/>
                        <a14:foregroundMark x1="91111" y1="60556" x2="84111" y2="75000"/>
                        <a14:foregroundMark x1="84111" y1="75000" x2="74111" y2="85111"/>
                        <a14:foregroundMark x1="74111" y1="85111" x2="53000" y2="94444"/>
                        <a14:foregroundMark x1="53000" y1="94444" x2="30556" y2="88889"/>
                        <a14:foregroundMark x1="30556" y1="88889" x2="12667" y2="75778"/>
                        <a14:foregroundMark x1="12667" y1="75778" x2="5889" y2="62222"/>
                        <a14:foregroundMark x1="5889" y1="62222" x2="4556" y2="52778"/>
                        <a14:foregroundMark x1="4556" y1="52778" x2="12333" y2="24333"/>
                        <a14:foregroundMark x1="12333" y1="24333" x2="25556" y2="8667"/>
                        <a14:foregroundMark x1="3222" y1="48111" x2="3222" y2="48111"/>
                        <a14:foregroundMark x1="38222" y1="93000" x2="46000" y2="91889"/>
                        <a14:foregroundMark x1="46000" y1="91889" x2="56333" y2="91889"/>
                        <a14:foregroundMark x1="56333" y1="91889" x2="61222" y2="91889"/>
                        <a14:foregroundMark x1="62333" y1="91667" x2="42111" y2="95000"/>
                        <a14:foregroundMark x1="93111" y1="66000" x2="92889" y2="37000"/>
                        <a14:foregroundMark x1="26778" y1="61000" x2="40889" y2="63778"/>
                        <a14:foregroundMark x1="40889" y1="63778" x2="66000" y2="62222"/>
                        <a14:foregroundMark x1="66000" y1="62222" x2="72556" y2="59778"/>
                        <a14:foregroundMark x1="72556" y1="59778" x2="69444" y2="66333"/>
                        <a14:foregroundMark x1="69444" y1="66333" x2="58000" y2="76778"/>
                        <a14:foregroundMark x1="58000" y1="76778" x2="51111" y2="77667"/>
                        <a14:foregroundMark x1="51111" y1="77667" x2="36889" y2="72000"/>
                        <a14:foregroundMark x1="36889" y1="72000" x2="27556" y2="62000"/>
                        <a14:foregroundMark x1="27444" y1="40667" x2="32889" y2="36000"/>
                        <a14:foregroundMark x1="32889" y1="36000" x2="28778" y2="39000"/>
                        <a14:foregroundMark x1="60778" y1="39222" x2="68444" y2="38556"/>
                        <a14:foregroundMark x1="68444" y1="38556" x2="62333" y2="38222"/>
                        <a14:foregroundMark x1="94222" y1="41333" x2="96889" y2="47778"/>
                        <a14:foregroundMark x1="96889" y1="47778" x2="96111" y2="54778"/>
                        <a14:foregroundMark x1="35667" y1="4000" x2="42778" y2="2111"/>
                        <a14:foregroundMark x1="42778" y1="2111" x2="60111" y2="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AA16B6-F6A5-4990-B9C1-314B3BB1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800" dirty="0"/>
              <a:t>Joep gelooft dat door eerlijkheid, hard werken, maar vooral plezier hebben in alles wat je doet de mooiste dingen waar kunnen worden.</a:t>
            </a:r>
          </a:p>
        </p:txBody>
      </p:sp>
    </p:spTree>
    <p:extLst>
      <p:ext uri="{BB962C8B-B14F-4D97-AF65-F5344CB8AC3E}">
        <p14:creationId xmlns:p14="http://schemas.microsoft.com/office/powerpoint/2010/main" val="13259420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FFC92-FDE6-4B2E-BAF8-677020AF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Merkwaarde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fbeeldingsresultaat voor happy smiley black and white">
            <a:extLst>
              <a:ext uri="{FF2B5EF4-FFF2-40B4-BE49-F238E27FC236}">
                <a16:creationId xmlns:a16="http://schemas.microsoft.com/office/drawing/2014/main" id="{3218ADC6-B2C9-4472-9DC6-75D991BB2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11" b="95000" l="3000" r="96889">
                        <a14:foregroundMark x1="21556" y1="14333" x2="21556" y2="14333"/>
                        <a14:foregroundMark x1="21556" y1="14333" x2="27444" y2="9667"/>
                        <a14:foregroundMark x1="27444" y1="9667" x2="32000" y2="7778"/>
                        <a14:foregroundMark x1="29111" y1="7889" x2="39556" y2="3778"/>
                        <a14:foregroundMark x1="39556" y1="3778" x2="46778" y2="3444"/>
                        <a14:foregroundMark x1="46778" y1="3444" x2="68667" y2="8667"/>
                        <a14:foregroundMark x1="68667" y1="8667" x2="86111" y2="23667"/>
                        <a14:foregroundMark x1="86111" y1="23667" x2="89889" y2="30667"/>
                        <a14:foregroundMark x1="89889" y1="31111" x2="93333" y2="45778"/>
                        <a14:foregroundMark x1="93333" y1="45778" x2="91111" y2="60556"/>
                        <a14:foregroundMark x1="91111" y1="60556" x2="84111" y2="75000"/>
                        <a14:foregroundMark x1="84111" y1="75000" x2="74111" y2="85111"/>
                        <a14:foregroundMark x1="74111" y1="85111" x2="53000" y2="94444"/>
                        <a14:foregroundMark x1="53000" y1="94444" x2="30556" y2="88889"/>
                        <a14:foregroundMark x1="30556" y1="88889" x2="12667" y2="75778"/>
                        <a14:foregroundMark x1="12667" y1="75778" x2="5889" y2="62222"/>
                        <a14:foregroundMark x1="5889" y1="62222" x2="4556" y2="52778"/>
                        <a14:foregroundMark x1="4556" y1="52778" x2="12333" y2="24333"/>
                        <a14:foregroundMark x1="12333" y1="24333" x2="25556" y2="8667"/>
                        <a14:foregroundMark x1="3222" y1="48111" x2="3222" y2="48111"/>
                        <a14:foregroundMark x1="38222" y1="93000" x2="46000" y2="91889"/>
                        <a14:foregroundMark x1="46000" y1="91889" x2="56333" y2="91889"/>
                        <a14:foregroundMark x1="56333" y1="91889" x2="61222" y2="91889"/>
                        <a14:foregroundMark x1="62333" y1="91667" x2="42111" y2="95000"/>
                        <a14:foregroundMark x1="93111" y1="66000" x2="92889" y2="37000"/>
                        <a14:foregroundMark x1="26778" y1="61000" x2="40889" y2="63778"/>
                        <a14:foregroundMark x1="40889" y1="63778" x2="66000" y2="62222"/>
                        <a14:foregroundMark x1="66000" y1="62222" x2="72556" y2="59778"/>
                        <a14:foregroundMark x1="72556" y1="59778" x2="69444" y2="66333"/>
                        <a14:foregroundMark x1="69444" y1="66333" x2="58000" y2="76778"/>
                        <a14:foregroundMark x1="58000" y1="76778" x2="51111" y2="77667"/>
                        <a14:foregroundMark x1="51111" y1="77667" x2="36889" y2="72000"/>
                        <a14:foregroundMark x1="36889" y1="72000" x2="27556" y2="62000"/>
                        <a14:foregroundMark x1="27444" y1="40667" x2="32889" y2="36000"/>
                        <a14:foregroundMark x1="32889" y1="36000" x2="28778" y2="39000"/>
                        <a14:foregroundMark x1="60778" y1="39222" x2="68444" y2="38556"/>
                        <a14:foregroundMark x1="68444" y1="38556" x2="62333" y2="38222"/>
                        <a14:foregroundMark x1="94222" y1="41333" x2="96889" y2="47778"/>
                        <a14:foregroundMark x1="96889" y1="47778" x2="96111" y2="54778"/>
                        <a14:foregroundMark x1="35667" y1="4000" x2="42778" y2="2111"/>
                        <a14:foregroundMark x1="42778" y1="2111" x2="60111" y2="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AA16B6-F6A5-4990-B9C1-314B3BB1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800" dirty="0"/>
              <a:t>Betrouwbaarheid, plezier, uniek</a:t>
            </a:r>
          </a:p>
        </p:txBody>
      </p:sp>
    </p:spTree>
    <p:extLst>
      <p:ext uri="{BB962C8B-B14F-4D97-AF65-F5344CB8AC3E}">
        <p14:creationId xmlns:p14="http://schemas.microsoft.com/office/powerpoint/2010/main" val="1151398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FFC92-FDE6-4B2E-BAF8-677020AF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Merkpersoonlijkheid</a:t>
            </a:r>
            <a:r>
              <a:rPr lang="nl-NL" dirty="0"/>
              <a:t>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fbeeldingsresultaat voor happy smiley black and white">
            <a:extLst>
              <a:ext uri="{FF2B5EF4-FFF2-40B4-BE49-F238E27FC236}">
                <a16:creationId xmlns:a16="http://schemas.microsoft.com/office/drawing/2014/main" id="{3218ADC6-B2C9-4472-9DC6-75D991BB2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11" b="95000" l="3000" r="96889">
                        <a14:foregroundMark x1="21556" y1="14333" x2="21556" y2="14333"/>
                        <a14:foregroundMark x1="21556" y1="14333" x2="27444" y2="9667"/>
                        <a14:foregroundMark x1="27444" y1="9667" x2="32000" y2="7778"/>
                        <a14:foregroundMark x1="29111" y1="7889" x2="39556" y2="3778"/>
                        <a14:foregroundMark x1="39556" y1="3778" x2="46778" y2="3444"/>
                        <a14:foregroundMark x1="46778" y1="3444" x2="68667" y2="8667"/>
                        <a14:foregroundMark x1="68667" y1="8667" x2="86111" y2="23667"/>
                        <a14:foregroundMark x1="86111" y1="23667" x2="89889" y2="30667"/>
                        <a14:foregroundMark x1="89889" y1="31111" x2="93333" y2="45778"/>
                        <a14:foregroundMark x1="93333" y1="45778" x2="91111" y2="60556"/>
                        <a14:foregroundMark x1="91111" y1="60556" x2="84111" y2="75000"/>
                        <a14:foregroundMark x1="84111" y1="75000" x2="74111" y2="85111"/>
                        <a14:foregroundMark x1="74111" y1="85111" x2="53000" y2="94444"/>
                        <a14:foregroundMark x1="53000" y1="94444" x2="30556" y2="88889"/>
                        <a14:foregroundMark x1="30556" y1="88889" x2="12667" y2="75778"/>
                        <a14:foregroundMark x1="12667" y1="75778" x2="5889" y2="62222"/>
                        <a14:foregroundMark x1="5889" y1="62222" x2="4556" y2="52778"/>
                        <a14:foregroundMark x1="4556" y1="52778" x2="12333" y2="24333"/>
                        <a14:foregroundMark x1="12333" y1="24333" x2="25556" y2="8667"/>
                        <a14:foregroundMark x1="3222" y1="48111" x2="3222" y2="48111"/>
                        <a14:foregroundMark x1="38222" y1="93000" x2="46000" y2="91889"/>
                        <a14:foregroundMark x1="46000" y1="91889" x2="56333" y2="91889"/>
                        <a14:foregroundMark x1="56333" y1="91889" x2="61222" y2="91889"/>
                        <a14:foregroundMark x1="62333" y1="91667" x2="42111" y2="95000"/>
                        <a14:foregroundMark x1="93111" y1="66000" x2="92889" y2="37000"/>
                        <a14:foregroundMark x1="26778" y1="61000" x2="40889" y2="63778"/>
                        <a14:foregroundMark x1="40889" y1="63778" x2="66000" y2="62222"/>
                        <a14:foregroundMark x1="66000" y1="62222" x2="72556" y2="59778"/>
                        <a14:foregroundMark x1="72556" y1="59778" x2="69444" y2="66333"/>
                        <a14:foregroundMark x1="69444" y1="66333" x2="58000" y2="76778"/>
                        <a14:foregroundMark x1="58000" y1="76778" x2="51111" y2="77667"/>
                        <a14:foregroundMark x1="51111" y1="77667" x2="36889" y2="72000"/>
                        <a14:foregroundMark x1="36889" y1="72000" x2="27556" y2="62000"/>
                        <a14:foregroundMark x1="27444" y1="40667" x2="32889" y2="36000"/>
                        <a14:foregroundMark x1="32889" y1="36000" x2="28778" y2="39000"/>
                        <a14:foregroundMark x1="60778" y1="39222" x2="68444" y2="38556"/>
                        <a14:foregroundMark x1="68444" y1="38556" x2="62333" y2="38222"/>
                        <a14:foregroundMark x1="94222" y1="41333" x2="96889" y2="47778"/>
                        <a14:foregroundMark x1="96889" y1="47778" x2="96111" y2="54778"/>
                        <a14:foregroundMark x1="35667" y1="4000" x2="42778" y2="2111"/>
                        <a14:foregroundMark x1="42778" y1="2111" x2="60111" y2="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AA16B6-F6A5-4990-B9C1-314B3BB1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800" dirty="0"/>
              <a:t>Voor mensen die iets nieuws, unieks of uitdagends willen. Voor die mensen is Joep er.</a:t>
            </a:r>
          </a:p>
        </p:txBody>
      </p:sp>
    </p:spTree>
    <p:extLst>
      <p:ext uri="{BB962C8B-B14F-4D97-AF65-F5344CB8AC3E}">
        <p14:creationId xmlns:p14="http://schemas.microsoft.com/office/powerpoint/2010/main" val="41207645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FFC92-FDE6-4B2E-BAF8-677020AF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Merkbelofte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Afbeeldingsresultaat voor happy smiley black and white">
            <a:extLst>
              <a:ext uri="{FF2B5EF4-FFF2-40B4-BE49-F238E27FC236}">
                <a16:creationId xmlns:a16="http://schemas.microsoft.com/office/drawing/2014/main" id="{3218ADC6-B2C9-4472-9DC6-75D991BB2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111" b="95000" l="3000" r="96889">
                        <a14:foregroundMark x1="21556" y1="14333" x2="21556" y2="14333"/>
                        <a14:foregroundMark x1="21556" y1="14333" x2="27444" y2="9667"/>
                        <a14:foregroundMark x1="27444" y1="9667" x2="32000" y2="7778"/>
                        <a14:foregroundMark x1="29111" y1="7889" x2="39556" y2="3778"/>
                        <a14:foregroundMark x1="39556" y1="3778" x2="46778" y2="3444"/>
                        <a14:foregroundMark x1="46778" y1="3444" x2="68667" y2="8667"/>
                        <a14:foregroundMark x1="68667" y1="8667" x2="86111" y2="23667"/>
                        <a14:foregroundMark x1="86111" y1="23667" x2="89889" y2="30667"/>
                        <a14:foregroundMark x1="89889" y1="31111" x2="93333" y2="45778"/>
                        <a14:foregroundMark x1="93333" y1="45778" x2="91111" y2="60556"/>
                        <a14:foregroundMark x1="91111" y1="60556" x2="84111" y2="75000"/>
                        <a14:foregroundMark x1="84111" y1="75000" x2="74111" y2="85111"/>
                        <a14:foregroundMark x1="74111" y1="85111" x2="53000" y2="94444"/>
                        <a14:foregroundMark x1="53000" y1="94444" x2="30556" y2="88889"/>
                        <a14:foregroundMark x1="30556" y1="88889" x2="12667" y2="75778"/>
                        <a14:foregroundMark x1="12667" y1="75778" x2="5889" y2="62222"/>
                        <a14:foregroundMark x1="5889" y1="62222" x2="4556" y2="52778"/>
                        <a14:foregroundMark x1="4556" y1="52778" x2="12333" y2="24333"/>
                        <a14:foregroundMark x1="12333" y1="24333" x2="25556" y2="8667"/>
                        <a14:foregroundMark x1="3222" y1="48111" x2="3222" y2="48111"/>
                        <a14:foregroundMark x1="38222" y1="93000" x2="46000" y2="91889"/>
                        <a14:foregroundMark x1="46000" y1="91889" x2="56333" y2="91889"/>
                        <a14:foregroundMark x1="56333" y1="91889" x2="61222" y2="91889"/>
                        <a14:foregroundMark x1="62333" y1="91667" x2="42111" y2="95000"/>
                        <a14:foregroundMark x1="93111" y1="66000" x2="92889" y2="37000"/>
                        <a14:foregroundMark x1="26778" y1="61000" x2="40889" y2="63778"/>
                        <a14:foregroundMark x1="40889" y1="63778" x2="66000" y2="62222"/>
                        <a14:foregroundMark x1="66000" y1="62222" x2="72556" y2="59778"/>
                        <a14:foregroundMark x1="72556" y1="59778" x2="69444" y2="66333"/>
                        <a14:foregroundMark x1="69444" y1="66333" x2="58000" y2="76778"/>
                        <a14:foregroundMark x1="58000" y1="76778" x2="51111" y2="77667"/>
                        <a14:foregroundMark x1="51111" y1="77667" x2="36889" y2="72000"/>
                        <a14:foregroundMark x1="36889" y1="72000" x2="27556" y2="62000"/>
                        <a14:foregroundMark x1="27444" y1="40667" x2="32889" y2="36000"/>
                        <a14:foregroundMark x1="32889" y1="36000" x2="28778" y2="39000"/>
                        <a14:foregroundMark x1="60778" y1="39222" x2="68444" y2="38556"/>
                        <a14:foregroundMark x1="68444" y1="38556" x2="62333" y2="38222"/>
                        <a14:foregroundMark x1="94222" y1="41333" x2="96889" y2="47778"/>
                        <a14:foregroundMark x1="96889" y1="47778" x2="96111" y2="54778"/>
                        <a14:foregroundMark x1="35667" y1="4000" x2="42778" y2="2111"/>
                        <a14:foregroundMark x1="42778" y1="2111" x2="60111" y2="3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64241" y="643466"/>
            <a:ext cx="4105275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AA16B6-F6A5-4990-B9C1-314B3BB1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800" dirty="0"/>
              <a:t>Iets nieuws doen was nog nooit zo leuk.</a:t>
            </a:r>
          </a:p>
        </p:txBody>
      </p:sp>
    </p:spTree>
    <p:extLst>
      <p:ext uri="{BB962C8B-B14F-4D97-AF65-F5344CB8AC3E}">
        <p14:creationId xmlns:p14="http://schemas.microsoft.com/office/powerpoint/2010/main" val="7898664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FFC92-FDE6-4B2E-BAF8-677020AFC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53600" y="1396289"/>
            <a:ext cx="5006336" cy="1325563"/>
          </a:xfrm>
        </p:spPr>
        <p:txBody>
          <a:bodyPr>
            <a:normAutofit/>
          </a:bodyPr>
          <a:lstStyle/>
          <a:p>
            <a:r>
              <a:rPr lang="nl-NL" dirty="0">
                <a:solidFill>
                  <a:srgbClr val="0070C0"/>
                </a:solidFill>
              </a:rPr>
              <a:t>Merk kernconcept </a:t>
            </a:r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8D44E42-C462-4105-BC86-FE75B4E3C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024154" cy="685800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AA16B6-F6A5-4990-B9C1-314B3BB1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8044" y="2871982"/>
            <a:ext cx="5006336" cy="31816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nl-NL" sz="1800" dirty="0"/>
              <a:t>Innoverend.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85E84CB-5E9C-49EE-A4B7-30563506F2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620" y="367735"/>
            <a:ext cx="3721747" cy="4708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7662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103</Words>
  <Application>Microsoft Office PowerPoint</Application>
  <PresentationFormat>Breedbeeld</PresentationFormat>
  <Paragraphs>21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Merkinnerlijk</vt:lpstr>
      <vt:lpstr>Inhoud </vt:lpstr>
      <vt:lpstr>Merkvisie </vt:lpstr>
      <vt:lpstr>Merkmissie</vt:lpstr>
      <vt:lpstr>Merkwaarde </vt:lpstr>
      <vt:lpstr>Merkpersoonlijkheid </vt:lpstr>
      <vt:lpstr>Merkbelofte </vt:lpstr>
      <vt:lpstr>Merk kernconcept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Merkinnerlijk</dc:title>
  <dc:creator>Reijnen, Joep</dc:creator>
  <cp:lastModifiedBy>Reijnen, Joep</cp:lastModifiedBy>
  <cp:revision>2</cp:revision>
  <dcterms:created xsi:type="dcterms:W3CDTF">2020-03-24T10:21:53Z</dcterms:created>
  <dcterms:modified xsi:type="dcterms:W3CDTF">2020-03-24T10:32:15Z</dcterms:modified>
</cp:coreProperties>
</file>