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C8C33-DC4B-4152-9327-934A0BE8A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5F7162-7F07-4CD1-9339-DEADA35E9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1AE85D-0E19-4D54-A309-E5F6AED3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0C2F1F-EB62-4D29-B95A-E907393D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758DAA-CA25-43AE-B1E1-E82268D7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6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988C0-D367-4F9B-8071-15461550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0061BB-A24D-4800-8BF3-C09171623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404361-70AB-4FE1-A35E-D5E166DB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F86C52-13EC-4DD4-93F2-DC6331CDB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B83559-3D63-428F-AE8C-8144CEB5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886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AB4621A-2E55-4F0A-852B-9F04D1213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15F479-F0AD-48B1-AA75-62A3A4801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B4CA5-6F0C-4E9A-A234-62D2FD9A3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DFD37B-F354-456F-BF10-D9D53262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CB51FA-DD2E-4748-B06E-8A434EBA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66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C76A8-47C6-4D21-B462-47E44F70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BA931D-946A-4CB7-B1EA-498B95808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0216E5-B4A7-4B1B-987C-6E16E9D4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A9336E-C9FB-4CA1-99E7-9585CA14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8B617A-A286-4C93-B5EF-878DD3F4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50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1BFE6-54F8-4331-8D1B-99661AAF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F4F60A-4691-4B10-AF1E-F6A3F8511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4BAADB-5D1B-4AF6-A9D3-C60366C5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1DC685-E3FD-41A3-8863-90CADFDD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693726-5405-4B9D-BD42-BEB0FE3A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71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D5EB2-23DD-4DEA-A912-537981C0E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BEA084-387F-4389-9132-D72DDE588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4A86D3-2B53-4E83-BE97-78C1AEDF8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F0876F-EE96-4828-AF7E-0059707EE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169D0C-5BBA-4F94-8960-5C9A704E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574120-D7A3-4A12-97F0-C81950C7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01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B7BAD-1637-4600-9506-34E5B530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A25078-062C-477E-BD4A-B3451A704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8AFBEC-FCEE-46CA-BB2D-4E98BD140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77B96A8-FF33-4C2C-8D30-3E1D3BEB1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16C25E-44D3-46B2-80BA-B37026DAD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5347772-025E-415B-81A2-2C35A7BB2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22BEE08-28FC-40CE-AB42-558B9ABE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CE3DA28-7FAD-453C-81D4-70569940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84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97391-6FAC-4B00-BF3D-6FC825C9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0F8CA1D-64C6-430E-AB20-B477CC747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F6387D1-0F37-4445-9F3A-2BC5198C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98D6B4-7F7A-46A2-B280-E2324CD3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2D9341B-E80D-4580-83B1-475BBEB6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E83C899-94A0-40A7-8109-15D07EA5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70296A6-0DFE-4A43-A154-A2FCCFA9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62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942F8-BBED-4D3B-B228-B630C529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72E693-356B-4D0E-A2C8-71B28A9EE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D1A317-A947-4445-8EC9-D9E034274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4DAB1-8050-41C9-B826-89211A2A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78F47B-28B3-4538-BCA5-AEB84CA3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89B76D-2CD5-4DE4-A853-EA74F06D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56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C69DD-3E29-4203-9F6A-9969C17E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82D0FC-B7DD-40C6-B490-7555589F2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101789-2C70-4D21-8EAD-034AE27D5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8C2D7E-99DB-4384-A8FC-D2131169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0E0B93-7C5F-4435-B2E0-A8A457F2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DAA3F2-057C-49A3-81EB-524E198A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90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297280A-0B52-44C8-B8CE-C3FC7623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561E20-4955-4F6B-93A6-E5119B6ED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04D64C-B397-490A-A86F-5CBC7B50E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FABFA-2B9D-47BB-A23B-12D33DCE5E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606107-4D40-45C2-9D46-E24D6F253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3CB3E0-31D9-4B94-902D-569A6A256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32659-4D98-4E97-97B5-40A9D7951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27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C8A067-C7BF-4C8C-86E5-DE972465C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nl-NL" dirty="0"/>
              <a:t>Happy Socks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8B3303-B8B3-4FCF-A69E-21589335F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nl-NL" dirty="0"/>
              <a:t>Brand Design </a:t>
            </a:r>
            <a:r>
              <a:rPr lang="nl-NL" dirty="0" err="1"/>
              <a:t>wk</a:t>
            </a:r>
            <a:r>
              <a:rPr lang="nl-NL" dirty="0"/>
              <a:t> 3</a:t>
            </a:r>
          </a:p>
          <a:p>
            <a:pPr algn="l"/>
            <a:r>
              <a:rPr lang="nl-NL" dirty="0"/>
              <a:t>Joep </a:t>
            </a:r>
            <a:r>
              <a:rPr lang="nl-NL" dirty="0" err="1"/>
              <a:t>Reijenen</a:t>
            </a:r>
            <a:r>
              <a:rPr lang="nl-NL" dirty="0"/>
              <a:t> | MTD3A4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6" descr="Afbeeldingsresultaat voor happy socks logo">
            <a:extLst>
              <a:ext uri="{FF2B5EF4-FFF2-40B4-BE49-F238E27FC236}">
                <a16:creationId xmlns:a16="http://schemas.microsoft.com/office/drawing/2014/main" id="{D6180B4B-A54F-4095-9556-42C233DE2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829077"/>
            <a:ext cx="3217333" cy="1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87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40E15-507B-4B56-9355-315D7FC5A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endParaRPr lang="nl-NL" dirty="0"/>
          </a:p>
        </p:txBody>
      </p:sp>
      <p:pic>
        <p:nvPicPr>
          <p:cNvPr id="2050" name="Picture 2" descr="Afbeeldingsresultaat voor happy socks logo">
            <a:extLst>
              <a:ext uri="{FF2B5EF4-FFF2-40B4-BE49-F238E27FC236}">
                <a16:creationId xmlns:a16="http://schemas.microsoft.com/office/drawing/2014/main" id="{8C908566-21DA-4F25-AD3B-F8FE540F4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507" y="2589086"/>
            <a:ext cx="4876953" cy="27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93B521-7B52-405E-9AA9-04D764C49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r>
              <a:rPr lang="nl-NL" sz="2400" dirty="0"/>
              <a:t>Straalt vrolijkheid en enthousiasme uit</a:t>
            </a:r>
          </a:p>
          <a:p>
            <a:r>
              <a:rPr lang="nl-NL" sz="2400" dirty="0"/>
              <a:t>Betrouwbaar merk (goede kwaliteit)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5849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09035-2C3A-489C-A30A-DB9AC144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nl-NL" dirty="0" err="1"/>
              <a:t>Humberto</a:t>
            </a:r>
            <a:r>
              <a:rPr lang="nl-NL" dirty="0"/>
              <a:t> Tan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D11772-FF15-4C43-A1E6-CADF670C0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nl-NL" sz="1800" dirty="0"/>
              <a:t>Betrouwbaar persoon</a:t>
            </a:r>
          </a:p>
          <a:p>
            <a:r>
              <a:rPr lang="nl-NL" sz="1800" dirty="0"/>
              <a:t>Vrolijk persoon</a:t>
            </a:r>
          </a:p>
          <a:p>
            <a:r>
              <a:rPr lang="nl-NL" sz="1800" dirty="0"/>
              <a:t>Eigen merk (pakken)</a:t>
            </a:r>
          </a:p>
        </p:txBody>
      </p:sp>
      <p:pic>
        <p:nvPicPr>
          <p:cNvPr id="6" name="Picture 2" descr="Afbeeldingsresultaat voor humberto tan">
            <a:extLst>
              <a:ext uri="{FF2B5EF4-FFF2-40B4-BE49-F238E27FC236}">
                <a16:creationId xmlns:a16="http://schemas.microsoft.com/office/drawing/2014/main" id="{2F305E7A-48E1-447C-A325-A47BB05F11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82" r="25037"/>
          <a:stretch/>
        </p:blipFill>
        <p:spPr bwMode="auto">
          <a:xfrm>
            <a:off x="5878850" y="13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1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138">
            <a:extLst>
              <a:ext uri="{FF2B5EF4-FFF2-40B4-BE49-F238E27FC236}">
                <a16:creationId xmlns:a16="http://schemas.microsoft.com/office/drawing/2014/main" id="{8ABFE404-8D65-4573-A3EF-6DF47793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06EDF0-E40D-4A3F-9899-87603419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49" y="4610244"/>
            <a:ext cx="3649703" cy="1714500"/>
          </a:xfrm>
        </p:spPr>
        <p:txBody>
          <a:bodyPr>
            <a:normAutofit/>
          </a:bodyPr>
          <a:lstStyle/>
          <a:p>
            <a:r>
              <a:rPr lang="nl-NL" sz="6000" dirty="0"/>
              <a:t>Einde</a:t>
            </a:r>
          </a:p>
        </p:txBody>
      </p:sp>
      <p:pic>
        <p:nvPicPr>
          <p:cNvPr id="4102" name="Picture 6" descr="Afbeeldingsresultaat voor humberto tan">
            <a:extLst>
              <a:ext uri="{FF2B5EF4-FFF2-40B4-BE49-F238E27FC236}">
                <a16:creationId xmlns:a16="http://schemas.microsoft.com/office/drawing/2014/main" id="{89139D55-4E0A-43BA-AC6A-596A347336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5" r="21822" b="-3"/>
          <a:stretch/>
        </p:blipFill>
        <p:spPr bwMode="auto">
          <a:xfrm>
            <a:off x="673749" y="370320"/>
            <a:ext cx="3716238" cy="405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fbeeldingsresultaat voor happy socks logo">
            <a:extLst>
              <a:ext uri="{FF2B5EF4-FFF2-40B4-BE49-F238E27FC236}">
                <a16:creationId xmlns:a16="http://schemas.microsoft.com/office/drawing/2014/main" id="{4FE9EC4A-2956-4BF4-B4BE-C301DB45B3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8908"/>
          <a:stretch/>
        </p:blipFill>
        <p:spPr bwMode="auto">
          <a:xfrm>
            <a:off x="4719344" y="370320"/>
            <a:ext cx="6798905" cy="405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05" name="Straight Connector 140">
            <a:extLst>
              <a:ext uri="{FF2B5EF4-FFF2-40B4-BE49-F238E27FC236}">
                <a16:creationId xmlns:a16="http://schemas.microsoft.com/office/drawing/2014/main" id="{AF5191F1-A1C8-4AEE-8007-DF304E42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47363" y="4750763"/>
            <a:ext cx="0" cy="1371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778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</Words>
  <Application>Microsoft Office PowerPoint</Application>
  <PresentationFormat>Breedbeeld</PresentationFormat>
  <Paragraphs>10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Tw Cen MT</vt:lpstr>
      <vt:lpstr>Kantoorthema</vt:lpstr>
      <vt:lpstr>Happy Socks</vt:lpstr>
      <vt:lpstr>PowerPoint-presentatie</vt:lpstr>
      <vt:lpstr>Humberto Tan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Socks</dc:title>
  <dc:creator>Reijnen, Joep</dc:creator>
  <cp:lastModifiedBy>Reijnen, Joep</cp:lastModifiedBy>
  <cp:revision>1</cp:revision>
  <dcterms:created xsi:type="dcterms:W3CDTF">2020-03-24T08:57:18Z</dcterms:created>
  <dcterms:modified xsi:type="dcterms:W3CDTF">2020-03-24T09:45:08Z</dcterms:modified>
</cp:coreProperties>
</file>