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70E92-F917-4FE9-A1FD-F69957D0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E12FF7-CCD8-4BBF-9F59-F388455CD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2A1FC4-51F7-4DA1-A04C-09F16847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B0E1A5-15A2-4782-90EA-F45EE8B0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52F23F-D01D-456C-9800-2C7D365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26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4CFB8-6917-4F06-9462-F8B65059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CBCE7D-F4F3-451D-A54F-046E9FCEA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87A23E-E58D-4D03-8B85-CB554D39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0F1398-9C63-4E1B-93A5-1206EEBB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66A9E-A28F-4196-8017-6DC44F82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18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35E2D0-56E1-41CD-82B6-C1CEA6922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CBFA94-FABC-4F92-831C-B88AA6B52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B73B4F-260F-4E55-8C38-40471B45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E8858E-C3AA-4DD7-8F31-1EE0174F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F1EF73-C309-4279-AFD8-9B04F1B7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2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F3C32-CE35-4EEE-9B69-5A0D0A9B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CE59A0-1B07-40D4-821C-D7954358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46DAF0-7D5F-4FAA-97C5-4362836D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71C6E6-4A0A-412B-8831-07739D25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BD1E1-D6CB-41B5-9C92-839BCF52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2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AED3E-5955-4205-AEB6-EF33C8A8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7AB4E8-43B7-444E-B17D-B290E367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E2A05D-D0BE-4B7F-B139-D326C487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3DDE20-594D-4ED8-B575-CC740093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E9BEB-8402-4722-A8EE-727A519E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20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7B9EB-BD38-455F-BA96-44AB4D5A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DE712D-2C64-4F03-A266-1B7BF263B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425BF8-CB03-4E4D-BCBE-4B319053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5918C-B409-49B0-8A8C-03DB432B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9EC7D-59AC-4265-A76D-03BE4AC2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3D8861-846A-4C03-BC7E-2DB914C4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07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2EAB2-1DC7-4898-96FB-D84E5B17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A03E1A-BF49-45C1-B160-D7A89A265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A263FF-B9D1-4983-BA5D-80E1113E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D92EF5-5AE4-4581-9633-7FE3315B9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510C8EE-35DE-47AD-950E-CA495FD1E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1B3A29-C596-4526-BE4B-D1F06675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FFD5D73-1FA8-4F35-B8B4-80301B64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5A06637-51C2-4D59-AEDA-2441E814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08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B1E40-3893-4606-9AA7-BF6869D6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367D3C0-E457-498B-BA79-03D3BDED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D17C2C-A5CC-4812-8371-769F8594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A83FAD-B0FB-45EA-9906-D2E8A156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14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E79C7AB-2E74-4ED3-A65C-58C2A8E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BF4BD0-2843-4333-AED7-864D974C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F975FA-686A-4D71-A143-AD6AA9DD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7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5971C-3038-4B4A-99E2-69B3384B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8F53EA-FF0A-459E-8279-32D4700E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9109F8-D1C6-4243-A774-02D71842E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0B14CD-F453-4193-B29F-879DE4C7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A973CF-A590-4C6A-80FD-DB366724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831416-9369-4C57-AD8A-51796977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15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386A1-07FF-47A1-8E44-39BA9C74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71965ED-E62B-4A0F-B19F-C9A744A17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6ABD42-D81A-4262-8007-265E051E6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6BAA4C-471F-4A03-B3E7-2A698042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30EC35-56D0-4452-BB52-B6460CC9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315CE7-795B-47F6-84F1-EE38C4E1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90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96E2E6C-64C7-4B1A-A1CD-B4E45DA8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0CC9E3-D693-4225-BF8F-2B8EDD677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172F47-C135-42D6-9085-379C3AFC4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57E2-5AE4-446D-9518-8E6EF87925ED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51075F-4A12-4343-B5DA-15934B3FA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40DFA2-F53E-4436-B4FF-8DC469171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B609-3EBB-41B4-99D5-94EC25012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49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social media">
            <a:extLst>
              <a:ext uri="{FF2B5EF4-FFF2-40B4-BE49-F238E27FC236}">
                <a16:creationId xmlns:a16="http://schemas.microsoft.com/office/drawing/2014/main" id="{8AF9AE22-D740-442D-AF57-AF1426FDC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6DF037-0778-4338-AD00-B525C110A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l-NL" dirty="0"/>
              <a:t>Burgerschap </a:t>
            </a:r>
            <a:br>
              <a:rPr lang="nl-NL" dirty="0"/>
            </a:br>
            <a:r>
              <a:rPr lang="nl-NL" sz="4800" dirty="0"/>
              <a:t>Invloed van </a:t>
            </a:r>
            <a:r>
              <a:rPr lang="nl-NL" sz="4800" dirty="0" err="1"/>
              <a:t>social</a:t>
            </a:r>
            <a:r>
              <a:rPr lang="nl-NL" sz="4800" dirty="0"/>
              <a:t> media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ACE988-C3C4-4758-A3FE-DB5CBA908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Roy van den Boom</a:t>
            </a:r>
            <a:br>
              <a:rPr lang="nl-NL" dirty="0"/>
            </a:br>
            <a:r>
              <a:rPr lang="nl-NL" dirty="0"/>
              <a:t>Wouter Jansen</a:t>
            </a:r>
            <a:br>
              <a:rPr lang="nl-NL" dirty="0"/>
            </a:br>
            <a:r>
              <a:rPr lang="nl-NL" dirty="0"/>
              <a:t>Sven Mezenberg</a:t>
            </a:r>
            <a:br>
              <a:rPr lang="nl-NL" dirty="0"/>
            </a:br>
            <a:r>
              <a:rPr lang="nl-NL" dirty="0"/>
              <a:t>Joep Reijnen</a:t>
            </a:r>
          </a:p>
        </p:txBody>
      </p:sp>
    </p:spTree>
    <p:extLst>
      <p:ext uri="{BB962C8B-B14F-4D97-AF65-F5344CB8AC3E}">
        <p14:creationId xmlns:p14="http://schemas.microsoft.com/office/powerpoint/2010/main" val="217996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ocial media">
            <a:extLst>
              <a:ext uri="{FF2B5EF4-FFF2-40B4-BE49-F238E27FC236}">
                <a16:creationId xmlns:a16="http://schemas.microsoft.com/office/drawing/2014/main" id="{C7A7082E-7A02-4914-82A3-D0CE011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A9FAE0D-2F79-41A7-A074-F299C399A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5" r="1972" b="-595"/>
          <a:stretch/>
        </p:blipFill>
        <p:spPr>
          <a:xfrm>
            <a:off x="235203" y="1690688"/>
            <a:ext cx="5104341" cy="246328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02C75C2-2002-4256-8E79-5943EA4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 fontScale="90000"/>
          </a:bodyPr>
          <a:lstStyle/>
          <a:p>
            <a:pPr algn="l"/>
            <a:r>
              <a:rPr lang="nl-NL" sz="4700" dirty="0"/>
              <a:t>Wat is het verschil tussen jongeren en ouderen?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3CA5E2E-64C4-4CB0-A94D-D7B0C5128E07}"/>
              </a:ext>
            </a:extLst>
          </p:cNvPr>
          <p:cNvSpPr txBox="1">
            <a:spLocks/>
          </p:cNvSpPr>
          <p:nvPr/>
        </p:nvSpPr>
        <p:spPr>
          <a:xfrm>
            <a:off x="6746627" y="4750893"/>
            <a:ext cx="4645250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nl-NL" sz="1900" dirty="0"/>
              <a:t>Invloed </a:t>
            </a:r>
            <a:r>
              <a:rPr lang="nl-NL" sz="1900" dirty="0" err="1"/>
              <a:t>social</a:t>
            </a:r>
            <a:r>
              <a:rPr lang="nl-NL" sz="1900" dirty="0"/>
              <a:t> media</a:t>
            </a:r>
          </a:p>
          <a:p>
            <a:r>
              <a:rPr lang="nl-NL" sz="1900" dirty="0"/>
              <a:t>	-Jongeren</a:t>
            </a:r>
          </a:p>
          <a:p>
            <a:r>
              <a:rPr lang="nl-NL" sz="1900" dirty="0"/>
              <a:t>-gebruik </a:t>
            </a:r>
            <a:r>
              <a:rPr lang="nl-NL" sz="1900" dirty="0" err="1"/>
              <a:t>social</a:t>
            </a:r>
            <a:r>
              <a:rPr lang="nl-NL" sz="1900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262814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fbeeldingsresultaat voor social media">
            <a:extLst>
              <a:ext uri="{FF2B5EF4-FFF2-40B4-BE49-F238E27FC236}">
                <a16:creationId xmlns:a16="http://schemas.microsoft.com/office/drawing/2014/main" id="{3C888BE8-BEDA-47B4-8206-BC12CD91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1DB05494-5454-46AA-A094-7722DFDD6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 r="1" b="561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19FCB28-C6DD-402A-A5EF-BA57A7AE9A1D}"/>
              </a:ext>
            </a:extLst>
          </p:cNvPr>
          <p:cNvSpPr txBox="1">
            <a:spLocks/>
          </p:cNvSpPr>
          <p:nvPr/>
        </p:nvSpPr>
        <p:spPr>
          <a:xfrm>
            <a:off x="8439714" y="1002819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Een zesde</a:t>
            </a:r>
          </a:p>
          <a:p>
            <a:r>
              <a:rPr lang="nl-NL" sz="2000" dirty="0"/>
              <a:t>Ruim 3 uur per dag</a:t>
            </a:r>
          </a:p>
          <a:p>
            <a:r>
              <a:rPr lang="nl-NL" sz="2000" dirty="0"/>
              <a:t>Volwassenen</a:t>
            </a:r>
          </a:p>
          <a:p>
            <a:r>
              <a:rPr lang="nl-NL" sz="2000" dirty="0"/>
              <a:t>Geen fysieke verslaving </a:t>
            </a:r>
          </a:p>
          <a:p>
            <a:r>
              <a:rPr lang="nl-NL" sz="2000" dirty="0"/>
              <a:t>Negatieve invloeden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8052A10-A491-4780-A765-B479861CD57E}"/>
              </a:ext>
            </a:extLst>
          </p:cNvPr>
          <p:cNvSpPr txBox="1">
            <a:spLocks/>
          </p:cNvSpPr>
          <p:nvPr/>
        </p:nvSpPr>
        <p:spPr>
          <a:xfrm>
            <a:off x="676656" y="4919472"/>
            <a:ext cx="6594189" cy="162521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3700" dirty="0"/>
              <a:t>Sociale media verslaving?</a:t>
            </a:r>
          </a:p>
        </p:txBody>
      </p:sp>
    </p:spTree>
    <p:extLst>
      <p:ext uri="{BB962C8B-B14F-4D97-AF65-F5344CB8AC3E}">
        <p14:creationId xmlns:p14="http://schemas.microsoft.com/office/powerpoint/2010/main" val="222859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718FA-D5F5-4E73-B48D-379FD7F3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Socialbesitas</a:t>
            </a:r>
          </a:p>
        </p:txBody>
      </p:sp>
      <p:pic>
        <p:nvPicPr>
          <p:cNvPr id="9" name="Picture 4" descr="Afbeeldingsresultaat voor social media">
            <a:extLst>
              <a:ext uri="{FF2B5EF4-FFF2-40B4-BE49-F238E27FC236}">
                <a16:creationId xmlns:a16="http://schemas.microsoft.com/office/drawing/2014/main" id="{8ED5B8E5-39D4-4933-877E-3A852078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7C2FD01E-8EB6-4D74-AB03-11E1954D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754620"/>
            <a:ext cx="6250769" cy="3187892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D94483E-A879-412B-B7C3-8F0930ACE4D8}"/>
              </a:ext>
            </a:extLst>
          </p:cNvPr>
          <p:cNvSpPr txBox="1">
            <a:spLocks/>
          </p:cNvSpPr>
          <p:nvPr/>
        </p:nvSpPr>
        <p:spPr>
          <a:xfrm>
            <a:off x="795868" y="27904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Verschillende accounts</a:t>
            </a:r>
          </a:p>
          <a:p>
            <a:r>
              <a:rPr lang="nl-NL" sz="2000" dirty="0"/>
              <a:t>Verschillende platvormen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F149762-EEE0-44B1-9633-DCF08F279890}"/>
              </a:ext>
            </a:extLst>
          </p:cNvPr>
          <p:cNvSpPr txBox="1">
            <a:spLocks/>
          </p:cNvSpPr>
          <p:nvPr/>
        </p:nvSpPr>
        <p:spPr>
          <a:xfrm>
            <a:off x="795867" y="795867"/>
            <a:ext cx="3363974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/>
              <a:t>Socialbesitas</a:t>
            </a:r>
          </a:p>
        </p:txBody>
      </p:sp>
    </p:spTree>
    <p:extLst>
      <p:ext uri="{BB962C8B-B14F-4D97-AF65-F5344CB8AC3E}">
        <p14:creationId xmlns:p14="http://schemas.microsoft.com/office/powerpoint/2010/main" val="44671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fbeeldingsresultaat voor social media">
            <a:extLst>
              <a:ext uri="{FF2B5EF4-FFF2-40B4-BE49-F238E27FC236}">
                <a16:creationId xmlns:a16="http://schemas.microsoft.com/office/drawing/2014/main" id="{768D4CD9-C294-460E-8486-A5135847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959D43-83DF-45A3-92AC-58A4908E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 dirty="0"/>
              <a:t>Tips tegen sociale media verslaving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34940-1644-4ED3-BBCC-049B5A58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/>
              <a:t>Waarom zit je op sociale media?</a:t>
            </a:r>
          </a:p>
          <a:p>
            <a:r>
              <a:rPr lang="nl-NL" sz="2000" dirty="0"/>
              <a:t>Maak regels</a:t>
            </a:r>
          </a:p>
          <a:p>
            <a:r>
              <a:rPr lang="nl-NL" sz="2000" dirty="0"/>
              <a:t>Koop een wekker</a:t>
            </a:r>
          </a:p>
          <a:p>
            <a:r>
              <a:rPr lang="nl-NL" sz="2000" dirty="0"/>
              <a:t>Stuur een kaartje of bel</a:t>
            </a:r>
          </a:p>
          <a:p>
            <a:r>
              <a:rPr lang="nl-NL" sz="2000" dirty="0"/>
              <a:t>Zet notificaties uit</a:t>
            </a:r>
          </a:p>
          <a:p>
            <a:r>
              <a:rPr lang="nl-NL" sz="2000" dirty="0"/>
              <a:t>Verwijder de apps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FF34B4-F45B-4FA3-8D4B-7477E345A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434268"/>
            <a:ext cx="6250769" cy="38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fbeeldingsresultaat voor social media">
            <a:extLst>
              <a:ext uri="{FF2B5EF4-FFF2-40B4-BE49-F238E27FC236}">
                <a16:creationId xmlns:a16="http://schemas.microsoft.com/office/drawing/2014/main" id="{61CF6245-E55F-4270-AD4D-FF6B8FD6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142E9F-C293-4445-B9A1-81B5A299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Waarom zit je op sociale media?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693406-1D01-4EEB-99A1-56A798BB8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r="10771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B1A5C-F661-450B-A99B-58AE0A25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sz="2000"/>
              <a:t>Verveling </a:t>
            </a:r>
          </a:p>
          <a:p>
            <a:r>
              <a:rPr lang="nl-NL" sz="2000"/>
              <a:t>Onzeker</a:t>
            </a:r>
          </a:p>
          <a:p>
            <a:r>
              <a:rPr lang="nl-NL" sz="2000"/>
              <a:t>Kick</a:t>
            </a:r>
          </a:p>
          <a:p>
            <a:r>
              <a:rPr lang="nl-NL" sz="2000"/>
              <a:t>Eenzaam</a:t>
            </a:r>
          </a:p>
          <a:p>
            <a:r>
              <a:rPr lang="nl-NL" sz="2000"/>
              <a:t>Onderliggende probleem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16482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fbeeldingsresultaat voor social media">
            <a:extLst>
              <a:ext uri="{FF2B5EF4-FFF2-40B4-BE49-F238E27FC236}">
                <a16:creationId xmlns:a16="http://schemas.microsoft.com/office/drawing/2014/main" id="{4429B909-6E35-40EF-99A3-57D6620D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B0DD77-2CD2-4355-AE67-E45ED621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nl-NL" sz="2600">
                <a:solidFill>
                  <a:srgbClr val="FFFFFF"/>
                </a:solidFill>
              </a:rPr>
              <a:t>Maak regels</a:t>
            </a:r>
          </a:p>
        </p:txBody>
      </p:sp>
      <p:pic>
        <p:nvPicPr>
          <p:cNvPr id="5" name="Afbeelding 4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id="{F68F6000-8EBB-449D-BEFA-A09592B8A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3299"/>
            <a:ext cx="5151910" cy="309114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F8B18-A876-474C-862E-BE8098020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nl-NL" sz="1800"/>
              <a:t>Voor bepaalde tijd</a:t>
            </a:r>
          </a:p>
          <a:p>
            <a:r>
              <a:rPr lang="nl-NL" sz="1800"/>
              <a:t>Vraag andere mensen</a:t>
            </a:r>
          </a:p>
        </p:txBody>
      </p:sp>
    </p:spTree>
    <p:extLst>
      <p:ext uri="{BB962C8B-B14F-4D97-AF65-F5344CB8AC3E}">
        <p14:creationId xmlns:p14="http://schemas.microsoft.com/office/powerpoint/2010/main" val="333404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fbeeldingsresultaat voor social media">
            <a:extLst>
              <a:ext uri="{FF2B5EF4-FFF2-40B4-BE49-F238E27FC236}">
                <a16:creationId xmlns:a16="http://schemas.microsoft.com/office/drawing/2014/main" id="{DB1D72F5-5996-454D-BA44-52E663FE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3CAD85-2920-400C-B676-55940F4B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/>
              <a:t>Koop een wekker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9C31B-5181-4A52-A1A7-A4D54BAC5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/>
              <a:t>Wekker op je telefoon</a:t>
            </a:r>
          </a:p>
        </p:txBody>
      </p:sp>
      <p:pic>
        <p:nvPicPr>
          <p:cNvPr id="5" name="Afbeelding 4" descr="Afbeelding met klok, object, binnen, muur&#10;&#10;Beschrijving is gegenereerd met zeer hoge betrouwbaarheid">
            <a:extLst>
              <a:ext uri="{FF2B5EF4-FFF2-40B4-BE49-F238E27FC236}">
                <a16:creationId xmlns:a16="http://schemas.microsoft.com/office/drawing/2014/main" id="{77F184EC-C733-4A21-88FE-449CBE218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17" y="643467"/>
            <a:ext cx="369246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id="{523ED8FC-6532-4A2D-AE83-6A744E7B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r="11403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6EF244-C8C8-45D5-B1A8-959264FBD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6256" b="1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84D055-F6C5-4445-A5D2-95A747A7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nl-NL" sz="3100"/>
              <a:t>Stuur een kaartje of 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A38428-6D2C-410E-9084-4EE3C68A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r>
              <a:rPr lang="nl-NL" sz="1800"/>
              <a:t>Sociale media</a:t>
            </a:r>
          </a:p>
          <a:p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62001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fbeeldingsresultaat voor social media">
            <a:extLst>
              <a:ext uri="{FF2B5EF4-FFF2-40B4-BE49-F238E27FC236}">
                <a16:creationId xmlns:a16="http://schemas.microsoft.com/office/drawing/2014/main" id="{1AB961BC-62F1-4FA6-B94D-5B81056E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225C38-DC00-482B-BF80-4193A8E8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latin typeface="+mj-lt"/>
                <a:ea typeface="+mj-ea"/>
                <a:cs typeface="+mj-cs"/>
              </a:rPr>
              <a:t>Zet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notificaties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uit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E7F5D5-EAFF-4D92-8F18-08C9E1589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72" y="2509911"/>
            <a:ext cx="617395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4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fbeeldingsresultaat voor social media">
            <a:extLst>
              <a:ext uri="{FF2B5EF4-FFF2-40B4-BE49-F238E27FC236}">
                <a16:creationId xmlns:a16="http://schemas.microsoft.com/office/drawing/2014/main" id="{5B65810E-5E8A-4FDD-8C88-E973261E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126543-EB8E-4BD8-9182-B42B57DF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latin typeface="+mj-lt"/>
                <a:ea typeface="+mj-ea"/>
                <a:cs typeface="+mj-cs"/>
              </a:rPr>
              <a:t>Verwijder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de apps</a:t>
            </a:r>
          </a:p>
        </p:txBody>
      </p:sp>
      <p:pic>
        <p:nvPicPr>
          <p:cNvPr id="5" name="Tijdelijke aanduiding voor inhoud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85EECCF6-C8FA-480E-8FCA-E151835F8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75" y="2509911"/>
            <a:ext cx="981015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ocial media">
            <a:extLst>
              <a:ext uri="{FF2B5EF4-FFF2-40B4-BE49-F238E27FC236}">
                <a16:creationId xmlns:a16="http://schemas.microsoft.com/office/drawing/2014/main" id="{ADBFA28E-0B44-4001-B33E-EBC02678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FEE562-A86C-43D0-9D52-5A23FF52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0CDB88-9325-4E05-8393-90A56C65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</a:t>
            </a:r>
            <a:r>
              <a:rPr lang="nl-NL" dirty="0" err="1"/>
              <a:t>social</a:t>
            </a:r>
            <a:r>
              <a:rPr lang="nl-NL" dirty="0"/>
              <a:t> media zijn er?</a:t>
            </a:r>
          </a:p>
          <a:p>
            <a:r>
              <a:rPr lang="nl-NL" dirty="0"/>
              <a:t>Waarom heeft </a:t>
            </a:r>
            <a:r>
              <a:rPr lang="nl-NL" dirty="0" err="1"/>
              <a:t>social</a:t>
            </a:r>
            <a:r>
              <a:rPr lang="nl-NL" dirty="0"/>
              <a:t> media zo veel invloed op de maatschappij?</a:t>
            </a:r>
          </a:p>
          <a:p>
            <a:r>
              <a:rPr lang="nl-NL" dirty="0"/>
              <a:t>Wat heeft </a:t>
            </a:r>
            <a:r>
              <a:rPr lang="nl-NL" dirty="0" err="1"/>
              <a:t>social</a:t>
            </a:r>
            <a:r>
              <a:rPr lang="nl-NL" dirty="0"/>
              <a:t> media voor invloed op het verkeer?</a:t>
            </a:r>
          </a:p>
          <a:p>
            <a:r>
              <a:rPr lang="nl-NL" dirty="0"/>
              <a:t>Wat is het verschil tussen de jongeren en ouderen?</a:t>
            </a:r>
          </a:p>
          <a:p>
            <a:r>
              <a:rPr lang="nl-NL" dirty="0"/>
              <a:t>Hoe kun je dit tegengaan?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2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ocial media">
            <a:extLst>
              <a:ext uri="{FF2B5EF4-FFF2-40B4-BE49-F238E27FC236}">
                <a16:creationId xmlns:a16="http://schemas.microsoft.com/office/drawing/2014/main" id="{CB4D631B-949C-44BE-A56A-5C192B55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487E02-EC3A-4226-8BC3-D6F3229F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</a:t>
            </a:r>
            <a:r>
              <a:rPr lang="nl-NL" dirty="0" err="1"/>
              <a:t>social</a:t>
            </a:r>
            <a:r>
              <a:rPr lang="nl-NL" dirty="0"/>
              <a:t> media zijn er?</a:t>
            </a:r>
          </a:p>
        </p:txBody>
      </p:sp>
      <p:pic>
        <p:nvPicPr>
          <p:cNvPr id="4098" name="Picture 2" descr="Afbeeldingsresultaat voor social media">
            <a:extLst>
              <a:ext uri="{FF2B5EF4-FFF2-40B4-BE49-F238E27FC236}">
                <a16:creationId xmlns:a16="http://schemas.microsoft.com/office/drawing/2014/main" id="{AE07436B-37D3-45CC-A83B-634CC819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48" y="1351377"/>
            <a:ext cx="5117504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4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ocial media">
            <a:extLst>
              <a:ext uri="{FF2B5EF4-FFF2-40B4-BE49-F238E27FC236}">
                <a16:creationId xmlns:a16="http://schemas.microsoft.com/office/drawing/2014/main" id="{778B11A8-07BC-4CFB-B9E8-4C1546D8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B1D80C-7AE5-49A5-BC3A-1BDD94C5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heeft </a:t>
            </a:r>
            <a:r>
              <a:rPr lang="nl-NL" dirty="0" err="1"/>
              <a:t>social</a:t>
            </a:r>
            <a:r>
              <a:rPr lang="nl-NL" dirty="0"/>
              <a:t> media zo veel invloed op de maatschappij?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7B888D-5DDE-4BBA-9051-7EE3BB32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Fear</a:t>
            </a:r>
            <a:r>
              <a:rPr lang="nl-NL" dirty="0"/>
              <a:t> of missing out (FOMO)</a:t>
            </a:r>
          </a:p>
          <a:p>
            <a:r>
              <a:rPr lang="nl-NL" dirty="0"/>
              <a:t>Zelfbeeld en eigenwaarde</a:t>
            </a:r>
          </a:p>
        </p:txBody>
      </p:sp>
    </p:spTree>
    <p:extLst>
      <p:ext uri="{BB962C8B-B14F-4D97-AF65-F5344CB8AC3E}">
        <p14:creationId xmlns:p14="http://schemas.microsoft.com/office/powerpoint/2010/main" val="21512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sresultaat voor social media">
            <a:extLst>
              <a:ext uri="{FF2B5EF4-FFF2-40B4-BE49-F238E27FC236}">
                <a16:creationId xmlns:a16="http://schemas.microsoft.com/office/drawing/2014/main" id="{AC1B4CE2-A179-411D-9E19-D44A13691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9CD6302-7CD8-4A75-BDEC-22529C779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606" y="1343025"/>
            <a:ext cx="8540293" cy="4800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6EA57B-219F-40CA-97B5-AA4DA9F3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media en het verkeer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30F843-5EAF-404D-831A-90D1FA094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1" y="3429000"/>
            <a:ext cx="5924549" cy="31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sresultaat voor social media">
            <a:extLst>
              <a:ext uri="{FF2B5EF4-FFF2-40B4-BE49-F238E27FC236}">
                <a16:creationId xmlns:a16="http://schemas.microsoft.com/office/drawing/2014/main" id="{61583A0D-A990-4130-95D8-005A8646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58A486-18E9-4077-8C57-2A156C3A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media en het verkeer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61B4F46-9AE9-4A25-8058-268C49AA7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676" y="1690688"/>
            <a:ext cx="9762234" cy="49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1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sresultaat voor social media">
            <a:extLst>
              <a:ext uri="{FF2B5EF4-FFF2-40B4-BE49-F238E27FC236}">
                <a16:creationId xmlns:a16="http://schemas.microsoft.com/office/drawing/2014/main" id="{8FC12B92-CA38-4697-A112-BAC1B0CC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E40EA5-6E92-47AE-A09D-69514AF8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media en het verkeer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68FC9E-F50D-4561-8419-9B7EC0209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24049"/>
            <a:ext cx="7858125" cy="46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9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fbeeldingsresultaat voor social media">
            <a:extLst>
              <a:ext uri="{FF2B5EF4-FFF2-40B4-BE49-F238E27FC236}">
                <a16:creationId xmlns:a16="http://schemas.microsoft.com/office/drawing/2014/main" id="{51918D64-9E7E-4DBF-B2CD-8100A597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FCBC71-CB04-4402-A069-212BDE56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media en het verkeer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118D13-983D-4E83-A8CD-203291300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281113"/>
            <a:ext cx="7229474" cy="530161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332271A-C17D-4069-9700-FAF4AA9DAC28}"/>
              </a:ext>
            </a:extLst>
          </p:cNvPr>
          <p:cNvSpPr txBox="1"/>
          <p:nvPr/>
        </p:nvSpPr>
        <p:spPr>
          <a:xfrm>
            <a:off x="7353299" y="2228850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Politieactie in touringcar</a:t>
            </a:r>
          </a:p>
        </p:txBody>
      </p:sp>
    </p:spTree>
    <p:extLst>
      <p:ext uri="{BB962C8B-B14F-4D97-AF65-F5344CB8AC3E}">
        <p14:creationId xmlns:p14="http://schemas.microsoft.com/office/powerpoint/2010/main" val="398112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sresultaat voor social media">
            <a:extLst>
              <a:ext uri="{FF2B5EF4-FFF2-40B4-BE49-F238E27FC236}">
                <a16:creationId xmlns:a16="http://schemas.microsoft.com/office/drawing/2014/main" id="{E82D696B-E409-49E5-AFDC-F9DCBDB1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93C54E-A3EB-44D0-914B-777E49B5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media en het verkeer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073444-EB16-4CB4-B271-14EC4E61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1281113"/>
            <a:ext cx="9048751" cy="54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21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208</Words>
  <Application>Microsoft Office PowerPoint</Application>
  <PresentationFormat>Breedbeeld</PresentationFormat>
  <Paragraphs>54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Burgerschap  Invloed van social media</vt:lpstr>
      <vt:lpstr>Inhoud</vt:lpstr>
      <vt:lpstr>Welke social media zijn er?</vt:lpstr>
      <vt:lpstr>Waarom heeft social media zo veel invloed op de maatschappij?</vt:lpstr>
      <vt:lpstr>Sociale media en het verkeer</vt:lpstr>
      <vt:lpstr>Sociale media en het verkeer</vt:lpstr>
      <vt:lpstr>Sociale media en het verkeer</vt:lpstr>
      <vt:lpstr>Sociale media en het verkeer</vt:lpstr>
      <vt:lpstr>Sociale media en het verkeer</vt:lpstr>
      <vt:lpstr>Wat is het verschil tussen jongeren en ouderen?</vt:lpstr>
      <vt:lpstr>PowerPoint-presentatie</vt:lpstr>
      <vt:lpstr>Socialbesitas</vt:lpstr>
      <vt:lpstr>Tips tegen sociale media verslaving</vt:lpstr>
      <vt:lpstr>Waarom zit je op sociale media?</vt:lpstr>
      <vt:lpstr>Maak regels</vt:lpstr>
      <vt:lpstr>Koop een wekker</vt:lpstr>
      <vt:lpstr>Stuur een kaartje of bel</vt:lpstr>
      <vt:lpstr>Zet notificaties uit</vt:lpstr>
      <vt:lpstr>Verwijder de apps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Burgerschap  Invloed van social media</dc:title>
  <dc:creator>Reijnen, Joep</dc:creator>
  <cp:lastModifiedBy>Reijnen, Joep</cp:lastModifiedBy>
  <cp:revision>10</cp:revision>
  <dcterms:created xsi:type="dcterms:W3CDTF">2018-10-10T12:56:40Z</dcterms:created>
  <dcterms:modified xsi:type="dcterms:W3CDTF">2018-10-24T10:31:11Z</dcterms:modified>
</cp:coreProperties>
</file>